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38" r:id="rId2"/>
    <p:sldId id="686" r:id="rId3"/>
    <p:sldId id="677" r:id="rId4"/>
    <p:sldId id="1005" r:id="rId5"/>
    <p:sldId id="698" r:id="rId6"/>
    <p:sldId id="1002" r:id="rId7"/>
    <p:sldId id="706" r:id="rId8"/>
    <p:sldId id="1007" r:id="rId9"/>
    <p:sldId id="1003" r:id="rId10"/>
    <p:sldId id="704" r:id="rId11"/>
    <p:sldId id="1004" r:id="rId12"/>
    <p:sldId id="336" r:id="rId13"/>
    <p:sldId id="1006" r:id="rId14"/>
    <p:sldId id="690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mpact" panose="020B0806030902050204" pitchFamily="34" charset="0"/>
      <p:regular r:id="rId21"/>
    </p:embeddedFont>
    <p:embeddedFont>
      <p:font typeface="苹方 特粗" panose="020B0800000000000000" pitchFamily="34" charset="-122"/>
      <p:regular r:id="rId22"/>
    </p:embeddedFont>
    <p:embeddedFont>
      <p:font typeface="苹方 中等" panose="020B0400000000000000" pitchFamily="34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D22C"/>
    <a:srgbClr val="180A56"/>
    <a:srgbClr val="688821"/>
    <a:srgbClr val="C689DF"/>
    <a:srgbClr val="034EA2"/>
    <a:srgbClr val="404040"/>
    <a:srgbClr val="0087CD"/>
    <a:srgbClr val="163C46"/>
    <a:srgbClr val="E6E9E4"/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>
      <p:cViewPr varScale="1">
        <p:scale>
          <a:sx n="113" d="100"/>
          <a:sy n="113" d="100"/>
        </p:scale>
        <p:origin x="6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2018-12-24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比如这张，</a:t>
            </a:r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图书馆藏书数据报告，找了一张图书馆的图片，然后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可以用多边形，将图片和文案信息分割，也是一张不错的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封面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B12F-9F3A-48EC-AE32-3A4515D5FB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78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68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21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48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2018-12-24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24000" y="257096"/>
            <a:ext cx="1292670" cy="223142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安徽农业大学图书馆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180000" y="464995"/>
            <a:ext cx="1620000" cy="192364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Anhui Agricultural University Library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2018-12-24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F3F1AA-CCE9-41E9-B682-B91B2F0B1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/>
          <a:stretch/>
        </p:blipFill>
        <p:spPr>
          <a:xfrm>
            <a:off x="1728000" y="180000"/>
            <a:ext cx="518587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2018-12-24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文本框 32">
            <a:extLst>
              <a:ext uri="{FF2B5EF4-FFF2-40B4-BE49-F238E27FC236}">
                <a16:creationId xmlns:a16="http://schemas.microsoft.com/office/drawing/2014/main" id="{ECC7DFD1-3015-4B4C-A022-87142482E581}"/>
              </a:ext>
            </a:extLst>
          </p:cNvPr>
          <p:cNvSpPr txBox="1"/>
          <p:nvPr userDrawn="1"/>
        </p:nvSpPr>
        <p:spPr>
          <a:xfrm>
            <a:off x="324000" y="257096"/>
            <a:ext cx="1292670" cy="223142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安徽农业大学图书馆</a:t>
            </a:r>
          </a:p>
        </p:txBody>
      </p:sp>
      <p:sp>
        <p:nvSpPr>
          <p:cNvPr id="11" name="文本框 33">
            <a:extLst>
              <a:ext uri="{FF2B5EF4-FFF2-40B4-BE49-F238E27FC236}">
                <a16:creationId xmlns:a16="http://schemas.microsoft.com/office/drawing/2014/main" id="{88CDE98F-FA75-425C-A54D-9966458EE47B}"/>
              </a:ext>
            </a:extLst>
          </p:cNvPr>
          <p:cNvSpPr txBox="1"/>
          <p:nvPr userDrawn="1"/>
        </p:nvSpPr>
        <p:spPr>
          <a:xfrm>
            <a:off x="180000" y="464995"/>
            <a:ext cx="1620000" cy="192364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Anhui Agricultural University Library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9CC92B2-A8AA-4B38-9D27-8854E20E8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/>
          <a:stretch/>
        </p:blipFill>
        <p:spPr>
          <a:xfrm>
            <a:off x="1728000" y="180000"/>
            <a:ext cx="518587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2018-12-24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1458DB58-4196-49DA-A6A1-43CED923545A}"/>
              </a:ext>
            </a:extLst>
          </p:cNvPr>
          <p:cNvSpPr txBox="1"/>
          <p:nvPr userDrawn="1"/>
        </p:nvSpPr>
        <p:spPr>
          <a:xfrm>
            <a:off x="324000" y="257096"/>
            <a:ext cx="1292670" cy="223142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安徽农业大学图书馆</a:t>
            </a:r>
          </a:p>
        </p:txBody>
      </p:sp>
      <p:sp>
        <p:nvSpPr>
          <p:cNvPr id="10" name="文本框 33">
            <a:extLst>
              <a:ext uri="{FF2B5EF4-FFF2-40B4-BE49-F238E27FC236}">
                <a16:creationId xmlns:a16="http://schemas.microsoft.com/office/drawing/2014/main" id="{8B5C87EB-2B6F-4988-A8A3-4978578BCE35}"/>
              </a:ext>
            </a:extLst>
          </p:cNvPr>
          <p:cNvSpPr txBox="1"/>
          <p:nvPr userDrawn="1"/>
        </p:nvSpPr>
        <p:spPr>
          <a:xfrm>
            <a:off x="180000" y="464995"/>
            <a:ext cx="1620000" cy="192364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Anhui Agricultural University Library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DB4D457-08C4-4C5B-9D54-E2B1C895C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/>
          <a:stretch/>
        </p:blipFill>
        <p:spPr>
          <a:xfrm>
            <a:off x="1728000" y="180000"/>
            <a:ext cx="518587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2018-12-24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C59894BC-D2CC-4DD7-9828-27B08101114A}"/>
              </a:ext>
            </a:extLst>
          </p:cNvPr>
          <p:cNvSpPr txBox="1"/>
          <p:nvPr userDrawn="1"/>
        </p:nvSpPr>
        <p:spPr>
          <a:xfrm>
            <a:off x="324000" y="257096"/>
            <a:ext cx="1292670" cy="223142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安徽农业大学图书馆</a:t>
            </a:r>
          </a:p>
        </p:txBody>
      </p:sp>
      <p:sp>
        <p:nvSpPr>
          <p:cNvPr id="10" name="文本框 33">
            <a:extLst>
              <a:ext uri="{FF2B5EF4-FFF2-40B4-BE49-F238E27FC236}">
                <a16:creationId xmlns:a16="http://schemas.microsoft.com/office/drawing/2014/main" id="{EE82F7D6-8CEE-4021-BC7F-7011EBA2C951}"/>
              </a:ext>
            </a:extLst>
          </p:cNvPr>
          <p:cNvSpPr txBox="1"/>
          <p:nvPr userDrawn="1"/>
        </p:nvSpPr>
        <p:spPr>
          <a:xfrm>
            <a:off x="180000" y="464995"/>
            <a:ext cx="1620000" cy="192364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Anhui Agricultural University Library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3034B9-AA0B-4022-8037-B5C1C1727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/>
          <a:stretch/>
        </p:blipFill>
        <p:spPr>
          <a:xfrm>
            <a:off x="1728000" y="180000"/>
            <a:ext cx="518587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2256" y="4767264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03B773-E63B-4868-8909-398580DDDF08}"/>
              </a:ext>
            </a:extLst>
          </p:cNvPr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0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2018-12-24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068BC8EC-8D5C-4162-A5B8-B56314630075}"/>
              </a:ext>
            </a:extLst>
          </p:cNvPr>
          <p:cNvSpPr txBox="1"/>
          <p:nvPr userDrawn="1"/>
        </p:nvSpPr>
        <p:spPr>
          <a:xfrm>
            <a:off x="324000" y="257096"/>
            <a:ext cx="1292670" cy="223142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安徽农业大学图书馆</a:t>
            </a:r>
          </a:p>
        </p:txBody>
      </p:sp>
      <p:sp>
        <p:nvSpPr>
          <p:cNvPr id="8" name="文本框 33">
            <a:extLst>
              <a:ext uri="{FF2B5EF4-FFF2-40B4-BE49-F238E27FC236}">
                <a16:creationId xmlns:a16="http://schemas.microsoft.com/office/drawing/2014/main" id="{C1FF90C7-671B-4F4B-80AA-9ABC2C6F997C}"/>
              </a:ext>
            </a:extLst>
          </p:cNvPr>
          <p:cNvSpPr txBox="1"/>
          <p:nvPr userDrawn="1"/>
        </p:nvSpPr>
        <p:spPr>
          <a:xfrm>
            <a:off x="180000" y="464995"/>
            <a:ext cx="1620000" cy="192364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Anhui Agricultural University Library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E55FBF-D049-4220-960B-0D0D45180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/>
          <a:stretch/>
        </p:blipFill>
        <p:spPr>
          <a:xfrm>
            <a:off x="1728000" y="180000"/>
            <a:ext cx="51858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  <p:sldLayoutId id="2147483670" r:id="rId4"/>
    <p:sldLayoutId id="2147483671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27C05CD-91A1-4751-A0A5-B7C1D3DFA3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r="29841"/>
          <a:stretch/>
        </p:blipFill>
        <p:spPr>
          <a:xfrm>
            <a:off x="4359619" y="0"/>
            <a:ext cx="4783239" cy="516510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26A9C4A-EBB8-4D2E-B6F3-754C88CB0CAA}"/>
              </a:ext>
            </a:extLst>
          </p:cNvPr>
          <p:cNvSpPr/>
          <p:nvPr/>
        </p:nvSpPr>
        <p:spPr>
          <a:xfrm>
            <a:off x="4359619" y="0"/>
            <a:ext cx="4784382" cy="51435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26F5F43D-2F0C-492C-8EA4-96010956B920}"/>
              </a:ext>
            </a:extLst>
          </p:cNvPr>
          <p:cNvSpPr/>
          <p:nvPr/>
        </p:nvSpPr>
        <p:spPr>
          <a:xfrm rot="6799343">
            <a:off x="1699313" y="687264"/>
            <a:ext cx="4585729" cy="6773059"/>
          </a:xfrm>
          <a:prstGeom prst="parallelogram">
            <a:avLst>
              <a:gd name="adj" fmla="val 53022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PA_文本框 5">
            <a:extLst>
              <a:ext uri="{FF2B5EF4-FFF2-40B4-BE49-F238E27FC236}">
                <a16:creationId xmlns:a16="http://schemas.microsoft.com/office/drawing/2014/main" id="{2AF31674-0C96-4488-8EEF-FFAD49BBF2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96" y="2074210"/>
            <a:ext cx="429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高校图书馆纸质期刊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  <a:p>
            <a:pPr algn="ctr"/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数字化工作实践探讨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B949D19-360D-4CB1-B1B3-F99E3E297D28}"/>
              </a:ext>
            </a:extLst>
          </p:cNvPr>
          <p:cNvSpPr/>
          <p:nvPr/>
        </p:nvSpPr>
        <p:spPr>
          <a:xfrm>
            <a:off x="1124704" y="3198420"/>
            <a:ext cx="3520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spc="160" dirty="0">
                <a:solidFill>
                  <a:schemeClr val="accent1">
                    <a:lumMod val="75000"/>
                  </a:schemeClr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--</a:t>
            </a:r>
            <a:r>
              <a:rPr lang="zh-CN" altLang="en-US" b="1" spc="160" dirty="0">
                <a:solidFill>
                  <a:schemeClr val="accent1">
                    <a:lumMod val="75000"/>
                  </a:schemeClr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以安徽农业大学图书馆为例</a:t>
            </a:r>
          </a:p>
        </p:txBody>
      </p:sp>
      <p:sp>
        <p:nvSpPr>
          <p:cNvPr id="8" name="PA_文本框 5">
            <a:extLst>
              <a:ext uri="{FF2B5EF4-FFF2-40B4-BE49-F238E27FC236}">
                <a16:creationId xmlns:a16="http://schemas.microsoft.com/office/drawing/2014/main" id="{6D27DF66-D179-4FED-912C-E813B09B602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05809" y="4099643"/>
            <a:ext cx="1508746" cy="66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汇报人：章 恒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苹方 中等" panose="020B0400000000000000" pitchFamily="34" charset="-122"/>
              <a:ea typeface="苹方 中等" panose="020B04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汇报时间：</a:t>
            </a: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2018.12.26</a:t>
            </a:r>
          </a:p>
        </p:txBody>
      </p:sp>
      <p:sp>
        <p:nvSpPr>
          <p:cNvPr id="9" name="Freeform 36">
            <a:extLst>
              <a:ext uri="{FF2B5EF4-FFF2-40B4-BE49-F238E27FC236}">
                <a16:creationId xmlns:a16="http://schemas.microsoft.com/office/drawing/2014/main" id="{96EA459C-C46F-4152-9CDE-4C5909FDDC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53808" y="4515967"/>
            <a:ext cx="252001" cy="252000"/>
          </a:xfrm>
          <a:custGeom>
            <a:avLst/>
            <a:gdLst>
              <a:gd name="T0" fmla="*/ 2147483646 w 97"/>
              <a:gd name="T1" fmla="*/ 0 h 97"/>
              <a:gd name="T2" fmla="*/ 2147483646 w 97"/>
              <a:gd name="T3" fmla="*/ 2147483646 h 97"/>
              <a:gd name="T4" fmla="*/ 2147483646 w 97"/>
              <a:gd name="T5" fmla="*/ 2147483646 h 97"/>
              <a:gd name="T6" fmla="*/ 2147483646 w 97"/>
              <a:gd name="T7" fmla="*/ 2147483646 h 97"/>
              <a:gd name="T8" fmla="*/ 2147483646 w 97"/>
              <a:gd name="T9" fmla="*/ 2147483646 h 97"/>
              <a:gd name="T10" fmla="*/ 2147483646 w 97"/>
              <a:gd name="T11" fmla="*/ 2147483646 h 97"/>
              <a:gd name="T12" fmla="*/ 0 w 97"/>
              <a:gd name="T13" fmla="*/ 2147483646 h 97"/>
              <a:gd name="T14" fmla="*/ 2147483646 w 97"/>
              <a:gd name="T15" fmla="*/ 2147483646 h 97"/>
              <a:gd name="T16" fmla="*/ 2147483646 w 97"/>
              <a:gd name="T17" fmla="*/ 0 h 97"/>
              <a:gd name="T18" fmla="*/ 2147483646 w 97"/>
              <a:gd name="T19" fmla="*/ 2147483646 h 97"/>
              <a:gd name="T20" fmla="*/ 2147483646 w 97"/>
              <a:gd name="T21" fmla="*/ 2147483646 h 97"/>
              <a:gd name="T22" fmla="*/ 2147483646 w 97"/>
              <a:gd name="T23" fmla="*/ 2147483646 h 97"/>
              <a:gd name="T24" fmla="*/ 2147483646 w 97"/>
              <a:gd name="T25" fmla="*/ 2147483646 h 97"/>
              <a:gd name="T26" fmla="*/ 2147483646 w 97"/>
              <a:gd name="T27" fmla="*/ 2147483646 h 97"/>
              <a:gd name="T28" fmla="*/ 2147483646 w 97"/>
              <a:gd name="T29" fmla="*/ 2147483646 h 97"/>
              <a:gd name="T30" fmla="*/ 2147483646 w 97"/>
              <a:gd name="T31" fmla="*/ 2147483646 h 97"/>
              <a:gd name="T32" fmla="*/ 2147483646 w 97"/>
              <a:gd name="T33" fmla="*/ 2147483646 h 97"/>
              <a:gd name="T34" fmla="*/ 2147483646 w 97"/>
              <a:gd name="T35" fmla="*/ 2147483646 h 97"/>
              <a:gd name="T36" fmla="*/ 2147483646 w 97"/>
              <a:gd name="T37" fmla="*/ 2147483646 h 97"/>
              <a:gd name="T38" fmla="*/ 2147483646 w 97"/>
              <a:gd name="T39" fmla="*/ 2147483646 h 97"/>
              <a:gd name="T40" fmla="*/ 2147483646 w 97"/>
              <a:gd name="T41" fmla="*/ 2147483646 h 97"/>
              <a:gd name="T42" fmla="*/ 2147483646 w 97"/>
              <a:gd name="T43" fmla="*/ 2147483646 h 97"/>
              <a:gd name="T44" fmla="*/ 2147483646 w 97"/>
              <a:gd name="T45" fmla="*/ 2147483646 h 97"/>
              <a:gd name="T46" fmla="*/ 2147483646 w 97"/>
              <a:gd name="T47" fmla="*/ 2147483646 h 97"/>
              <a:gd name="T48" fmla="*/ 2147483646 w 97"/>
              <a:gd name="T49" fmla="*/ 2147483646 h 97"/>
              <a:gd name="T50" fmla="*/ 2147483646 w 97"/>
              <a:gd name="T51" fmla="*/ 2147483646 h 97"/>
              <a:gd name="T52" fmla="*/ 2147483646 w 97"/>
              <a:gd name="T53" fmla="*/ 2147483646 h 97"/>
              <a:gd name="T54" fmla="*/ 2147483646 w 97"/>
              <a:gd name="T55" fmla="*/ 2147483646 h 97"/>
              <a:gd name="T56" fmla="*/ 2147483646 w 97"/>
              <a:gd name="T57" fmla="*/ 2147483646 h 97"/>
              <a:gd name="T58" fmla="*/ 2147483646 w 97"/>
              <a:gd name="T59" fmla="*/ 2147483646 h 97"/>
              <a:gd name="T60" fmla="*/ 2147483646 w 97"/>
              <a:gd name="T61" fmla="*/ 2147483646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rgbClr val="2626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组合 19">
            <a:extLst>
              <a:ext uri="{FF2B5EF4-FFF2-40B4-BE49-F238E27FC236}">
                <a16:creationId xmlns:a16="http://schemas.microsoft.com/office/drawing/2014/main" id="{4D1B03B8-63D4-4D16-9AE0-4B96B689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7789" y="4206184"/>
            <a:ext cx="164038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8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9"/>
          <p:cNvSpPr>
            <a:spLocks/>
          </p:cNvSpPr>
          <p:nvPr/>
        </p:nvSpPr>
        <p:spPr bwMode="auto">
          <a:xfrm>
            <a:off x="6850065" y="3784578"/>
            <a:ext cx="1079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66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Group 134"/>
          <p:cNvGrpSpPr/>
          <p:nvPr/>
        </p:nvGrpSpPr>
        <p:grpSpPr>
          <a:xfrm>
            <a:off x="3788277" y="2317778"/>
            <a:ext cx="1567446" cy="2423713"/>
            <a:chOff x="3606801" y="1272140"/>
            <a:chExt cx="1920875" cy="2970213"/>
          </a:xfrm>
        </p:grpSpPr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667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88" name="Freeform 36"/>
              <p:cNvSpPr>
                <a:spLocks/>
              </p:cNvSpPr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67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67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67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Freeform 40"/>
            <p:cNvSpPr>
              <a:spLocks/>
            </p:cNvSpPr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667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1"/>
            <p:cNvSpPr>
              <a:spLocks/>
            </p:cNvSpPr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667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2"/>
            <p:cNvSpPr>
              <a:spLocks/>
            </p:cNvSpPr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667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667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667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Oval 108"/>
          <p:cNvSpPr/>
          <p:nvPr/>
        </p:nvSpPr>
        <p:spPr>
          <a:xfrm>
            <a:off x="3122321" y="3084057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Oval 121"/>
          <p:cNvSpPr/>
          <p:nvPr/>
        </p:nvSpPr>
        <p:spPr>
          <a:xfrm>
            <a:off x="5481680" y="3084057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Oval 48"/>
          <p:cNvSpPr/>
          <p:nvPr/>
        </p:nvSpPr>
        <p:spPr>
          <a:xfrm>
            <a:off x="3643793" y="1879688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Oval 50"/>
          <p:cNvSpPr/>
          <p:nvPr/>
        </p:nvSpPr>
        <p:spPr>
          <a:xfrm>
            <a:off x="4960209" y="1879688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Oval 49"/>
          <p:cNvSpPr/>
          <p:nvPr/>
        </p:nvSpPr>
        <p:spPr>
          <a:xfrm>
            <a:off x="4325315" y="1684100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Oval 113"/>
          <p:cNvSpPr/>
          <p:nvPr/>
        </p:nvSpPr>
        <p:spPr>
          <a:xfrm>
            <a:off x="3363817" y="372721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Oval 131"/>
          <p:cNvSpPr/>
          <p:nvPr/>
        </p:nvSpPr>
        <p:spPr>
          <a:xfrm>
            <a:off x="5240184" y="372721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98"/>
          <p:cNvSpPr/>
          <p:nvPr/>
        </p:nvSpPr>
        <p:spPr>
          <a:xfrm>
            <a:off x="3167897" y="241597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Oval 117"/>
          <p:cNvSpPr/>
          <p:nvPr/>
        </p:nvSpPr>
        <p:spPr>
          <a:xfrm>
            <a:off x="5436105" y="241597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6134239" y="2268000"/>
            <a:ext cx="2190329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保存特有馆藏纸质期刊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6154991" y="2602800"/>
            <a:ext cx="2169577" cy="4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有利于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馆藏特有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纸质期刊资源得到永久保存和保护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137" name="矩形 136"/>
          <p:cNvSpPr/>
          <p:nvPr/>
        </p:nvSpPr>
        <p:spPr>
          <a:xfrm>
            <a:off x="734215" y="3682666"/>
            <a:ext cx="2395514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提高馆藏纸质期刊利用率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734216" y="4032000"/>
            <a:ext cx="2395514" cy="4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有利于读者多途径、实时获取纸质期刊资源，提高资源的利用率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6048000" y="3682666"/>
            <a:ext cx="2190329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释放有限馆藏物理空间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0" name="矩形 47"/>
          <p:cNvSpPr>
            <a:spLocks noChangeArrowheads="1"/>
          </p:cNvSpPr>
          <p:nvPr/>
        </p:nvSpPr>
        <p:spPr bwMode="auto">
          <a:xfrm>
            <a:off x="6048000" y="4032000"/>
            <a:ext cx="2190328" cy="4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有利于释放图书馆有限的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馆藏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物理空间用于它途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141" name="矩形 140"/>
          <p:cNvSpPr/>
          <p:nvPr/>
        </p:nvSpPr>
        <p:spPr>
          <a:xfrm>
            <a:off x="784121" y="2268000"/>
            <a:ext cx="2190329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丰富特有馆藏文献资源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784121" y="2601672"/>
            <a:ext cx="2190329" cy="4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有利于构建纸质期刊数字化特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资源库，丰富馆藏文献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资源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143" name="矩形 142"/>
          <p:cNvSpPr/>
          <p:nvPr/>
        </p:nvSpPr>
        <p:spPr>
          <a:xfrm>
            <a:off x="3579427" y="756000"/>
            <a:ext cx="1985145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建立馆企合作新模式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3579427" y="1088860"/>
            <a:ext cx="1975798" cy="4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图书馆和数据库商之间建立一种特殊的合作新模式。</a:t>
            </a:r>
          </a:p>
        </p:txBody>
      </p:sp>
      <p:pic>
        <p:nvPicPr>
          <p:cNvPr id="78" name="图片 77" descr="思想.png">
            <a:extLst>
              <a:ext uri="{FF2B5EF4-FFF2-40B4-BE49-F238E27FC236}">
                <a16:creationId xmlns:a16="http://schemas.microsoft.com/office/drawing/2014/main" id="{DD6275C1-205B-4357-8748-A070C722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970" y="1769355"/>
            <a:ext cx="360000" cy="360000"/>
          </a:xfrm>
          <a:prstGeom prst="rect">
            <a:avLst/>
          </a:prstGeom>
        </p:spPr>
      </p:pic>
      <p:pic>
        <p:nvPicPr>
          <p:cNvPr id="79" name="图片 78" descr="思想.png">
            <a:extLst>
              <a:ext uri="{FF2B5EF4-FFF2-40B4-BE49-F238E27FC236}">
                <a16:creationId xmlns:a16="http://schemas.microsoft.com/office/drawing/2014/main" id="{CDD4C94D-03AC-44A3-B2C7-06F3AED9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98" y="2475476"/>
            <a:ext cx="360000" cy="360000"/>
          </a:xfrm>
          <a:prstGeom prst="rect">
            <a:avLst/>
          </a:prstGeom>
        </p:spPr>
      </p:pic>
      <p:pic>
        <p:nvPicPr>
          <p:cNvPr id="80" name="图片 79" descr="思想.png">
            <a:extLst>
              <a:ext uri="{FF2B5EF4-FFF2-40B4-BE49-F238E27FC236}">
                <a16:creationId xmlns:a16="http://schemas.microsoft.com/office/drawing/2014/main" id="{B0A8526B-0CE0-4C64-9F86-D6340CEA4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647" y="3778244"/>
            <a:ext cx="360000" cy="360000"/>
          </a:xfrm>
          <a:prstGeom prst="rect">
            <a:avLst/>
          </a:prstGeom>
        </p:spPr>
      </p:pic>
      <p:pic>
        <p:nvPicPr>
          <p:cNvPr id="81" name="图片 80" descr="思想.png">
            <a:extLst>
              <a:ext uri="{FF2B5EF4-FFF2-40B4-BE49-F238E27FC236}">
                <a16:creationId xmlns:a16="http://schemas.microsoft.com/office/drawing/2014/main" id="{A964C3AB-64C0-4044-BE20-094AA848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05" y="2492300"/>
            <a:ext cx="360000" cy="360000"/>
          </a:xfrm>
          <a:prstGeom prst="rect">
            <a:avLst/>
          </a:prstGeom>
        </p:spPr>
      </p:pic>
      <p:pic>
        <p:nvPicPr>
          <p:cNvPr id="82" name="图片 81" descr="思想.png">
            <a:extLst>
              <a:ext uri="{FF2B5EF4-FFF2-40B4-BE49-F238E27FC236}">
                <a16:creationId xmlns:a16="http://schemas.microsoft.com/office/drawing/2014/main" id="{569498FF-227F-4A25-AAC2-4E1DF13C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184" y="377667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0" grpId="0" animBg="1"/>
      <p:bldP spid="105" grpId="0" animBg="1"/>
      <p:bldP spid="107" grpId="0" animBg="1"/>
      <p:bldP spid="106" grpId="0" animBg="1"/>
      <p:bldP spid="95" grpId="0" animBg="1"/>
      <p:bldP spid="104" grpId="0" animBg="1"/>
      <p:bldP spid="49" grpId="0" animBg="1"/>
      <p:bldP spid="99" grpId="0" animBg="1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556389" y="2874385"/>
            <a:ext cx="2268570" cy="584775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32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思考和启示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2987824" y="3557492"/>
            <a:ext cx="3437038" cy="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一直在路上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……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767280" y="1080000"/>
            <a:ext cx="1874003" cy="1468090"/>
            <a:chOff x="2757770" y="2232116"/>
            <a:chExt cx="2498670" cy="1957453"/>
          </a:xfrm>
        </p:grpSpPr>
        <p:sp>
          <p:nvSpPr>
            <p:cNvPr id="11" name="TextBox 59"/>
            <p:cNvSpPr txBox="1">
              <a:spLocks noChangeArrowheads="1"/>
            </p:cNvSpPr>
            <p:nvPr/>
          </p:nvSpPr>
          <p:spPr bwMode="auto">
            <a:xfrm flipH="1">
              <a:off x="3115977" y="2232116"/>
              <a:ext cx="1782258" cy="18928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514350">
                <a:defRPr/>
              </a:pPr>
              <a:r>
                <a:rPr lang="en-US" altLang="ko-KR" sz="8625" kern="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微软雅黑" pitchFamily="34" charset="-122"/>
                </a:rPr>
                <a:t>4</a:t>
              </a:r>
              <a:endParaRPr lang="en-US" altLang="ko-KR" sz="6600" kern="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" name="矩形 1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988790" y="998657"/>
            <a:ext cx="1465958" cy="834879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6" fmla="*/ 1145718 w 1845118"/>
              <a:gd name="connsiteY6" fmla="*/ 63090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  <a:gd name="connsiteX4" fmla="*/ 1054278 w 1845118"/>
              <a:gd name="connsiteY4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7" name="任意多边形 36"/>
          <p:cNvSpPr/>
          <p:nvPr/>
        </p:nvSpPr>
        <p:spPr>
          <a:xfrm>
            <a:off x="3767280" y="1229791"/>
            <a:ext cx="1874003" cy="1370909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9" fmla="*/ 709545 w 2362498"/>
              <a:gd name="connsiteY9" fmla="*/ 1703863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0" fmla="*/ 2362498 w 2362498"/>
              <a:gd name="connsiteY0" fmla="*/ 1612423 h 1827878"/>
              <a:gd name="connsiteX1" fmla="*/ 2362498 w 2362498"/>
              <a:gd name="connsiteY1" fmla="*/ 1827878 h 1827878"/>
              <a:gd name="connsiteX2" fmla="*/ 839514 w 2362498"/>
              <a:gd name="connsiteY2" fmla="*/ 1827878 h 1827878"/>
              <a:gd name="connsiteX3" fmla="*/ 433218 w 2362498"/>
              <a:gd name="connsiteY3" fmla="*/ 1827878 h 1827878"/>
              <a:gd name="connsiteX4" fmla="*/ 433218 w 2362498"/>
              <a:gd name="connsiteY4" fmla="*/ 1826314 h 1827878"/>
              <a:gd name="connsiteX5" fmla="*/ 0 w 2362498"/>
              <a:gd name="connsiteY5" fmla="*/ 1826314 h 1827878"/>
              <a:gd name="connsiteX6" fmla="*/ 0 w 2362498"/>
              <a:gd name="connsiteY6" fmla="*/ 0 h 1827878"/>
              <a:gd name="connsiteX7" fmla="*/ 618105 w 2362498"/>
              <a:gd name="connsiteY7" fmla="*/ 0 h 182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3131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9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>
            <a:off x="2543685" y="6753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ru-RU" sz="675"/>
          </a:p>
        </p:txBody>
      </p:sp>
      <p:grpSp>
        <p:nvGrpSpPr>
          <p:cNvPr id="192" name="Группа 191"/>
          <p:cNvGrpSpPr/>
          <p:nvPr/>
        </p:nvGrpSpPr>
        <p:grpSpPr>
          <a:xfrm>
            <a:off x="3024000" y="1276074"/>
            <a:ext cx="3079448" cy="3866831"/>
            <a:chOff x="2646941" y="4290674"/>
            <a:chExt cx="5896923" cy="7404704"/>
          </a:xfrm>
          <a:solidFill>
            <a:schemeClr val="accent1">
              <a:lumMod val="75000"/>
            </a:schemeClr>
          </a:solidFill>
        </p:grpSpPr>
        <p:sp>
          <p:nvSpPr>
            <p:cNvPr id="189" name="Полилиния 188"/>
            <p:cNvSpPr>
              <a:spLocks/>
            </p:cNvSpPr>
            <p:nvPr/>
          </p:nvSpPr>
          <p:spPr bwMode="auto">
            <a:xfrm>
              <a:off x="2646941" y="4290674"/>
              <a:ext cx="5896923" cy="7404704"/>
            </a:xfrm>
            <a:custGeom>
              <a:avLst/>
              <a:gdLst>
                <a:gd name="connsiteX0" fmla="*/ 450459 w 5896923"/>
                <a:gd name="connsiteY0" fmla="*/ 4905038 h 7404704"/>
                <a:gd name="connsiteX1" fmla="*/ 450607 w 5896923"/>
                <a:gd name="connsiteY1" fmla="*/ 4908717 h 7404704"/>
                <a:gd name="connsiteX2" fmla="*/ 449898 w 5896923"/>
                <a:gd name="connsiteY2" fmla="*/ 4909154 h 7404704"/>
                <a:gd name="connsiteX3" fmla="*/ 462508 w 5896923"/>
                <a:gd name="connsiteY3" fmla="*/ 4816659 h 7404704"/>
                <a:gd name="connsiteX4" fmla="*/ 450459 w 5896923"/>
                <a:gd name="connsiteY4" fmla="*/ 4905038 h 7404704"/>
                <a:gd name="connsiteX5" fmla="*/ 450143 w 5896923"/>
                <a:gd name="connsiteY5" fmla="*/ 4897130 h 7404704"/>
                <a:gd name="connsiteX6" fmla="*/ 457966 w 5896923"/>
                <a:gd name="connsiteY6" fmla="*/ 4834177 h 7404704"/>
                <a:gd name="connsiteX7" fmla="*/ 467553 w 5896923"/>
                <a:gd name="connsiteY7" fmla="*/ 4797195 h 7404704"/>
                <a:gd name="connsiteX8" fmla="*/ 462508 w 5896923"/>
                <a:gd name="connsiteY8" fmla="*/ 4816659 h 7404704"/>
                <a:gd name="connsiteX9" fmla="*/ 463545 w 5896923"/>
                <a:gd name="connsiteY9" fmla="*/ 4809047 h 7404704"/>
                <a:gd name="connsiteX10" fmla="*/ 494870 w 5896923"/>
                <a:gd name="connsiteY10" fmla="*/ 4716418 h 7404704"/>
                <a:gd name="connsiteX11" fmla="*/ 467553 w 5896923"/>
                <a:gd name="connsiteY11" fmla="*/ 4797195 h 7404704"/>
                <a:gd name="connsiteX12" fmla="*/ 473918 w 5896923"/>
                <a:gd name="connsiteY12" fmla="*/ 4772642 h 7404704"/>
                <a:gd name="connsiteX13" fmla="*/ 506330 w 5896923"/>
                <a:gd name="connsiteY13" fmla="*/ 4606502 h 7404704"/>
                <a:gd name="connsiteX14" fmla="*/ 506334 w 5896923"/>
                <a:gd name="connsiteY14" fmla="*/ 4606518 h 7404704"/>
                <a:gd name="connsiteX15" fmla="*/ 495783 w 5896923"/>
                <a:gd name="connsiteY15" fmla="*/ 4713968 h 7404704"/>
                <a:gd name="connsiteX16" fmla="*/ 494870 w 5896923"/>
                <a:gd name="connsiteY16" fmla="*/ 4716418 h 7404704"/>
                <a:gd name="connsiteX17" fmla="*/ 495770 w 5896923"/>
                <a:gd name="connsiteY17" fmla="*/ 4713756 h 7404704"/>
                <a:gd name="connsiteX18" fmla="*/ 508959 w 5896923"/>
                <a:gd name="connsiteY18" fmla="*/ 4662743 h 7404704"/>
                <a:gd name="connsiteX19" fmla="*/ 441542 w 5896923"/>
                <a:gd name="connsiteY19" fmla="*/ 4395969 h 7404704"/>
                <a:gd name="connsiteX20" fmla="*/ 453095 w 5896923"/>
                <a:gd name="connsiteY20" fmla="*/ 4455291 h 7404704"/>
                <a:gd name="connsiteX21" fmla="*/ 472834 w 5896923"/>
                <a:gd name="connsiteY21" fmla="*/ 4503681 h 7404704"/>
                <a:gd name="connsiteX22" fmla="*/ 506321 w 5896923"/>
                <a:gd name="connsiteY22" fmla="*/ 4606311 h 7404704"/>
                <a:gd name="connsiteX23" fmla="*/ 506330 w 5896923"/>
                <a:gd name="connsiteY23" fmla="*/ 4606502 h 7404704"/>
                <a:gd name="connsiteX24" fmla="*/ 492687 w 5896923"/>
                <a:gd name="connsiteY24" fmla="*/ 4551288 h 7404704"/>
                <a:gd name="connsiteX25" fmla="*/ 472846 w 5896923"/>
                <a:gd name="connsiteY25" fmla="*/ 4503884 h 7404704"/>
                <a:gd name="connsiteX26" fmla="*/ 441538 w 5896923"/>
                <a:gd name="connsiteY26" fmla="*/ 4396089 h 7404704"/>
                <a:gd name="connsiteX27" fmla="*/ 464529 w 5896923"/>
                <a:gd name="connsiteY27" fmla="*/ 4263488 h 7404704"/>
                <a:gd name="connsiteX28" fmla="*/ 464589 w 5896923"/>
                <a:gd name="connsiteY28" fmla="*/ 4263524 h 7404704"/>
                <a:gd name="connsiteX29" fmla="*/ 443559 w 5896923"/>
                <a:gd name="connsiteY29" fmla="*/ 4330495 h 7404704"/>
                <a:gd name="connsiteX30" fmla="*/ 441542 w 5896923"/>
                <a:gd name="connsiteY30" fmla="*/ 4395969 h 7404704"/>
                <a:gd name="connsiteX31" fmla="*/ 441527 w 5896923"/>
                <a:gd name="connsiteY31" fmla="*/ 4395892 h 7404704"/>
                <a:gd name="connsiteX32" fmla="*/ 443548 w 5896923"/>
                <a:gd name="connsiteY32" fmla="*/ 4330301 h 7404704"/>
                <a:gd name="connsiteX33" fmla="*/ 299444 w 5896923"/>
                <a:gd name="connsiteY33" fmla="*/ 4064300 h 7404704"/>
                <a:gd name="connsiteX34" fmla="*/ 313887 w 5896923"/>
                <a:gd name="connsiteY34" fmla="*/ 4134071 h 7404704"/>
                <a:gd name="connsiteX35" fmla="*/ 464577 w 5896923"/>
                <a:gd name="connsiteY35" fmla="*/ 4263333 h 7404704"/>
                <a:gd name="connsiteX36" fmla="*/ 464529 w 5896923"/>
                <a:gd name="connsiteY36" fmla="*/ 4263488 h 7404704"/>
                <a:gd name="connsiteX37" fmla="*/ 399564 w 5896923"/>
                <a:gd name="connsiteY37" fmla="*/ 4224678 h 7404704"/>
                <a:gd name="connsiteX38" fmla="*/ 299445 w 5896923"/>
                <a:gd name="connsiteY38" fmla="*/ 4064449 h 7404704"/>
                <a:gd name="connsiteX39" fmla="*/ 349666 w 5896923"/>
                <a:gd name="connsiteY39" fmla="*/ 3806367 h 7404704"/>
                <a:gd name="connsiteX40" fmla="*/ 349682 w 5896923"/>
                <a:gd name="connsiteY40" fmla="*/ 3806430 h 7404704"/>
                <a:gd name="connsiteX41" fmla="*/ 332474 w 5896923"/>
                <a:gd name="connsiteY41" fmla="*/ 3866290 h 7404704"/>
                <a:gd name="connsiteX42" fmla="*/ 299058 w 5896923"/>
                <a:gd name="connsiteY42" fmla="*/ 3994268 h 7404704"/>
                <a:gd name="connsiteX43" fmla="*/ 299444 w 5896923"/>
                <a:gd name="connsiteY43" fmla="*/ 4064300 h 7404704"/>
                <a:gd name="connsiteX44" fmla="*/ 299437 w 5896923"/>
                <a:gd name="connsiteY44" fmla="*/ 4064266 h 7404704"/>
                <a:gd name="connsiteX45" fmla="*/ 332465 w 5896923"/>
                <a:gd name="connsiteY45" fmla="*/ 3866116 h 7404704"/>
                <a:gd name="connsiteX46" fmla="*/ 348363 w 5896923"/>
                <a:gd name="connsiteY46" fmla="*/ 3826383 h 7404704"/>
                <a:gd name="connsiteX47" fmla="*/ 356 w 5896923"/>
                <a:gd name="connsiteY47" fmla="*/ 3524073 h 7404704"/>
                <a:gd name="connsiteX48" fmla="*/ 2878 w 5896923"/>
                <a:gd name="connsiteY48" fmla="*/ 3575824 h 7404704"/>
                <a:gd name="connsiteX49" fmla="*/ 235216 w 5896923"/>
                <a:gd name="connsiteY49" fmla="*/ 3734016 h 7404704"/>
                <a:gd name="connsiteX50" fmla="*/ 349673 w 5896923"/>
                <a:gd name="connsiteY50" fmla="*/ 3806259 h 7404704"/>
                <a:gd name="connsiteX51" fmla="*/ 349666 w 5896923"/>
                <a:gd name="connsiteY51" fmla="*/ 3806367 h 7404704"/>
                <a:gd name="connsiteX52" fmla="*/ 344745 w 5896923"/>
                <a:gd name="connsiteY52" fmla="*/ 3787164 h 7404704"/>
                <a:gd name="connsiteX53" fmla="*/ 235222 w 5896923"/>
                <a:gd name="connsiteY53" fmla="*/ 3734185 h 7404704"/>
                <a:gd name="connsiteX54" fmla="*/ 350 w 5896923"/>
                <a:gd name="connsiteY54" fmla="*/ 3524100 h 7404704"/>
                <a:gd name="connsiteX55" fmla="*/ 533501 w 5896923"/>
                <a:gd name="connsiteY55" fmla="*/ 2606959 h 7404704"/>
                <a:gd name="connsiteX56" fmla="*/ 533514 w 5896923"/>
                <a:gd name="connsiteY56" fmla="*/ 2607043 h 7404704"/>
                <a:gd name="connsiteX57" fmla="*/ 533399 w 5896923"/>
                <a:gd name="connsiteY57" fmla="*/ 2736970 h 7404704"/>
                <a:gd name="connsiteX58" fmla="*/ 326969 w 5896923"/>
                <a:gd name="connsiteY58" fmla="*/ 3128700 h 7404704"/>
                <a:gd name="connsiteX59" fmla="*/ 12842 w 5896923"/>
                <a:gd name="connsiteY59" fmla="*/ 3469596 h 7404704"/>
                <a:gd name="connsiteX60" fmla="*/ 356 w 5896923"/>
                <a:gd name="connsiteY60" fmla="*/ 3524073 h 7404704"/>
                <a:gd name="connsiteX61" fmla="*/ 350 w 5896923"/>
                <a:gd name="connsiteY61" fmla="*/ 3523941 h 7404704"/>
                <a:gd name="connsiteX62" fmla="*/ 326960 w 5896923"/>
                <a:gd name="connsiteY62" fmla="*/ 3128559 h 7404704"/>
                <a:gd name="connsiteX63" fmla="*/ 533386 w 5896923"/>
                <a:gd name="connsiteY63" fmla="*/ 2736846 h 7404704"/>
                <a:gd name="connsiteX64" fmla="*/ 534518 w 5896923"/>
                <a:gd name="connsiteY64" fmla="*/ 2671929 h 7404704"/>
                <a:gd name="connsiteX65" fmla="*/ 483124 w 5896923"/>
                <a:gd name="connsiteY65" fmla="*/ 2445673 h 7404704"/>
                <a:gd name="connsiteX66" fmla="*/ 498523 w 5896923"/>
                <a:gd name="connsiteY66" fmla="*/ 2487325 h 7404704"/>
                <a:gd name="connsiteX67" fmla="*/ 533500 w 5896923"/>
                <a:gd name="connsiteY67" fmla="*/ 2606926 h 7404704"/>
                <a:gd name="connsiteX68" fmla="*/ 533501 w 5896923"/>
                <a:gd name="connsiteY68" fmla="*/ 2606959 h 7404704"/>
                <a:gd name="connsiteX69" fmla="*/ 523723 w 5896923"/>
                <a:gd name="connsiteY69" fmla="*/ 2544617 h 7404704"/>
                <a:gd name="connsiteX70" fmla="*/ 498536 w 5896923"/>
                <a:gd name="connsiteY70" fmla="*/ 2487437 h 7404704"/>
                <a:gd name="connsiteX71" fmla="*/ 483136 w 5896923"/>
                <a:gd name="connsiteY71" fmla="*/ 2445783 h 7404704"/>
                <a:gd name="connsiteX72" fmla="*/ 5057360 w 5896923"/>
                <a:gd name="connsiteY72" fmla="*/ 2064607 h 7404704"/>
                <a:gd name="connsiteX73" fmla="*/ 5064621 w 5896923"/>
                <a:gd name="connsiteY73" fmla="*/ 2194457 h 7404704"/>
                <a:gd name="connsiteX74" fmla="*/ 5060192 w 5896923"/>
                <a:gd name="connsiteY74" fmla="*/ 2408541 h 7404704"/>
                <a:gd name="connsiteX75" fmla="*/ 4732655 w 5896923"/>
                <a:gd name="connsiteY75" fmla="*/ 3602996 h 7404704"/>
                <a:gd name="connsiteX76" fmla="*/ 4400531 w 5896923"/>
                <a:gd name="connsiteY76" fmla="*/ 4318568 h 7404704"/>
                <a:gd name="connsiteX77" fmla="*/ 4355575 w 5896923"/>
                <a:gd name="connsiteY77" fmla="*/ 4726812 h 7404704"/>
                <a:gd name="connsiteX78" fmla="*/ 4462002 w 5896923"/>
                <a:gd name="connsiteY78" fmla="*/ 4807543 h 7404704"/>
                <a:gd name="connsiteX79" fmla="*/ 4605127 w 5896923"/>
                <a:gd name="connsiteY79" fmla="*/ 4766260 h 7404704"/>
                <a:gd name="connsiteX80" fmla="*/ 4843669 w 5896923"/>
                <a:gd name="connsiteY80" fmla="*/ 5750631 h 7404704"/>
                <a:gd name="connsiteX81" fmla="*/ 5896923 w 5896923"/>
                <a:gd name="connsiteY81" fmla="*/ 7404704 h 7404704"/>
                <a:gd name="connsiteX82" fmla="*/ 1731614 w 5896923"/>
                <a:gd name="connsiteY82" fmla="*/ 7404704 h 7404704"/>
                <a:gd name="connsiteX83" fmla="*/ 2176586 w 5896923"/>
                <a:gd name="connsiteY83" fmla="*/ 6637757 h 7404704"/>
                <a:gd name="connsiteX84" fmla="*/ 1884831 w 5896923"/>
                <a:gd name="connsiteY84" fmla="*/ 6011172 h 7404704"/>
                <a:gd name="connsiteX85" fmla="*/ 1764643 w 5896923"/>
                <a:gd name="connsiteY85" fmla="*/ 5505685 h 7404704"/>
                <a:gd name="connsiteX86" fmla="*/ 1444446 w 5896923"/>
                <a:gd name="connsiteY86" fmla="*/ 5296518 h 7404704"/>
                <a:gd name="connsiteX87" fmla="*/ 610467 w 5896923"/>
                <a:gd name="connsiteY87" fmla="*/ 5182760 h 7404704"/>
                <a:gd name="connsiteX88" fmla="*/ 452662 w 5896923"/>
                <a:gd name="connsiteY88" fmla="*/ 4960061 h 7404704"/>
                <a:gd name="connsiteX89" fmla="*/ 450607 w 5896923"/>
                <a:gd name="connsiteY89" fmla="*/ 4908717 h 7404704"/>
                <a:gd name="connsiteX90" fmla="*/ 868652 w 5896923"/>
                <a:gd name="connsiteY90" fmla="*/ 4650624 h 7404704"/>
                <a:gd name="connsiteX91" fmla="*/ 5050143 w 5896923"/>
                <a:gd name="connsiteY91" fmla="*/ 2069062 h 7404704"/>
                <a:gd name="connsiteX92" fmla="*/ 5059146 w 5896923"/>
                <a:gd name="connsiteY92" fmla="*/ 2063504 h 7404704"/>
                <a:gd name="connsiteX93" fmla="*/ 5061898 w 5896923"/>
                <a:gd name="connsiteY93" fmla="*/ 2102951 h 7404704"/>
                <a:gd name="connsiteX94" fmla="*/ 5057962 w 5896923"/>
                <a:gd name="connsiteY94" fmla="*/ 2064235 h 7404704"/>
                <a:gd name="connsiteX95" fmla="*/ 5058021 w 5896923"/>
                <a:gd name="connsiteY95" fmla="*/ 2064199 h 7404704"/>
                <a:gd name="connsiteX96" fmla="*/ 5059146 w 5896923"/>
                <a:gd name="connsiteY96" fmla="*/ 2063504 h 7404704"/>
                <a:gd name="connsiteX97" fmla="*/ 5056577 w 5896923"/>
                <a:gd name="connsiteY97" fmla="*/ 2050608 h 7404704"/>
                <a:gd name="connsiteX98" fmla="*/ 5057962 w 5896923"/>
                <a:gd name="connsiteY98" fmla="*/ 2064235 h 7404704"/>
                <a:gd name="connsiteX99" fmla="*/ 5057360 w 5896923"/>
                <a:gd name="connsiteY99" fmla="*/ 2064607 h 7404704"/>
                <a:gd name="connsiteX100" fmla="*/ 5043353 w 5896923"/>
                <a:gd name="connsiteY100" fmla="*/ 1920528 h 7404704"/>
                <a:gd name="connsiteX101" fmla="*/ 5053654 w 5896923"/>
                <a:gd name="connsiteY101" fmla="*/ 1998348 h 7404704"/>
                <a:gd name="connsiteX102" fmla="*/ 5056577 w 5896923"/>
                <a:gd name="connsiteY102" fmla="*/ 2050608 h 7404704"/>
                <a:gd name="connsiteX103" fmla="*/ 5033101 w 5896923"/>
                <a:gd name="connsiteY103" fmla="*/ 1843086 h 7404704"/>
                <a:gd name="connsiteX104" fmla="*/ 5037930 w 5896923"/>
                <a:gd name="connsiteY104" fmla="*/ 1867190 h 7404704"/>
                <a:gd name="connsiteX105" fmla="*/ 5043353 w 5896923"/>
                <a:gd name="connsiteY105" fmla="*/ 1920528 h 7404704"/>
                <a:gd name="connsiteX106" fmla="*/ 840723 w 5896923"/>
                <a:gd name="connsiteY106" fmla="*/ 1235144 h 7404704"/>
                <a:gd name="connsiteX107" fmla="*/ 840752 w 5896923"/>
                <a:gd name="connsiteY107" fmla="*/ 1235186 h 7404704"/>
                <a:gd name="connsiteX108" fmla="*/ 475112 w 5896923"/>
                <a:gd name="connsiteY108" fmla="*/ 2373694 h 7404704"/>
                <a:gd name="connsiteX109" fmla="*/ 483124 w 5896923"/>
                <a:gd name="connsiteY109" fmla="*/ 2445673 h 7404704"/>
                <a:gd name="connsiteX110" fmla="*/ 483123 w 5896923"/>
                <a:gd name="connsiteY110" fmla="*/ 2445673 h 7404704"/>
                <a:gd name="connsiteX111" fmla="*/ 769396 w 5896923"/>
                <a:gd name="connsiteY111" fmla="*/ 1379778 h 7404704"/>
                <a:gd name="connsiteX112" fmla="*/ 671232 w 5896923"/>
                <a:gd name="connsiteY112" fmla="*/ 1107272 h 7404704"/>
                <a:gd name="connsiteX113" fmla="*/ 840730 w 5896923"/>
                <a:gd name="connsiteY113" fmla="*/ 1235129 h 7404704"/>
                <a:gd name="connsiteX114" fmla="*/ 840723 w 5896923"/>
                <a:gd name="connsiteY114" fmla="*/ 1235144 h 7404704"/>
                <a:gd name="connsiteX115" fmla="*/ 796720 w 5896923"/>
                <a:gd name="connsiteY115" fmla="*/ 1172521 h 7404704"/>
                <a:gd name="connsiteX116" fmla="*/ 588448 w 5896923"/>
                <a:gd name="connsiteY116" fmla="*/ 1131519 h 7404704"/>
                <a:gd name="connsiteX117" fmla="*/ 588473 w 5896923"/>
                <a:gd name="connsiteY117" fmla="*/ 1131442 h 7404704"/>
                <a:gd name="connsiteX118" fmla="*/ 594532 w 5896923"/>
                <a:gd name="connsiteY118" fmla="*/ 1127606 h 7404704"/>
                <a:gd name="connsiteX119" fmla="*/ 671232 w 5896923"/>
                <a:gd name="connsiteY119" fmla="*/ 1107272 h 7404704"/>
                <a:gd name="connsiteX120" fmla="*/ 729634 w 5896923"/>
                <a:gd name="connsiteY120" fmla="*/ 1024143 h 7404704"/>
                <a:gd name="connsiteX121" fmla="*/ 729738 w 5896923"/>
                <a:gd name="connsiteY121" fmla="*/ 1024183 h 7404704"/>
                <a:gd name="connsiteX122" fmla="*/ 590041 w 5896923"/>
                <a:gd name="connsiteY122" fmla="*/ 1126644 h 7404704"/>
                <a:gd name="connsiteX123" fmla="*/ 588473 w 5896923"/>
                <a:gd name="connsiteY123" fmla="*/ 1131442 h 7404704"/>
                <a:gd name="connsiteX124" fmla="*/ 588432 w 5896923"/>
                <a:gd name="connsiteY124" fmla="*/ 1131467 h 7404704"/>
                <a:gd name="connsiteX125" fmla="*/ 692303 w 5896923"/>
                <a:gd name="connsiteY125" fmla="*/ 1026904 h 7404704"/>
                <a:gd name="connsiteX126" fmla="*/ 644253 w 5896923"/>
                <a:gd name="connsiteY126" fmla="*/ 1004657 h 7404704"/>
                <a:gd name="connsiteX127" fmla="*/ 729719 w 5896923"/>
                <a:gd name="connsiteY127" fmla="*/ 1024136 h 7404704"/>
                <a:gd name="connsiteX128" fmla="*/ 729634 w 5896923"/>
                <a:gd name="connsiteY128" fmla="*/ 1024143 h 7404704"/>
                <a:gd name="connsiteX129" fmla="*/ 685101 w 5896923"/>
                <a:gd name="connsiteY129" fmla="*/ 1006633 h 7404704"/>
                <a:gd name="connsiteX130" fmla="*/ 494866 w 5896923"/>
                <a:gd name="connsiteY130" fmla="*/ 1131519 h 7404704"/>
                <a:gd name="connsiteX131" fmla="*/ 494874 w 5896923"/>
                <a:gd name="connsiteY131" fmla="*/ 1131435 h 7404704"/>
                <a:gd name="connsiteX132" fmla="*/ 524584 w 5896923"/>
                <a:gd name="connsiteY132" fmla="*/ 1085413 h 7404704"/>
                <a:gd name="connsiteX133" fmla="*/ 644253 w 5896923"/>
                <a:gd name="connsiteY133" fmla="*/ 1004657 h 7404704"/>
                <a:gd name="connsiteX134" fmla="*/ 703072 w 5896923"/>
                <a:gd name="connsiteY134" fmla="*/ 881039 h 7404704"/>
                <a:gd name="connsiteX135" fmla="*/ 703131 w 5896923"/>
                <a:gd name="connsiteY135" fmla="*/ 881069 h 7404704"/>
                <a:gd name="connsiteX136" fmla="*/ 501732 w 5896923"/>
                <a:gd name="connsiteY136" fmla="*/ 1060263 h 7404704"/>
                <a:gd name="connsiteX137" fmla="*/ 494874 w 5896923"/>
                <a:gd name="connsiteY137" fmla="*/ 1131435 h 7404704"/>
                <a:gd name="connsiteX138" fmla="*/ 494853 w 5896923"/>
                <a:gd name="connsiteY138" fmla="*/ 1131467 h 7404704"/>
                <a:gd name="connsiteX139" fmla="*/ 648520 w 5896923"/>
                <a:gd name="connsiteY139" fmla="*/ 895439 h 7404704"/>
                <a:gd name="connsiteX140" fmla="*/ 638333 w 5896923"/>
                <a:gd name="connsiteY140" fmla="*/ 857205 h 7404704"/>
                <a:gd name="connsiteX141" fmla="*/ 703113 w 5896923"/>
                <a:gd name="connsiteY141" fmla="*/ 881028 h 7404704"/>
                <a:gd name="connsiteX142" fmla="*/ 703072 w 5896923"/>
                <a:gd name="connsiteY142" fmla="*/ 881039 h 7404704"/>
                <a:gd name="connsiteX143" fmla="*/ 670090 w 5896923"/>
                <a:gd name="connsiteY143" fmla="*/ 864158 h 7404704"/>
                <a:gd name="connsiteX144" fmla="*/ 528812 w 5896923"/>
                <a:gd name="connsiteY144" fmla="*/ 892078 h 7404704"/>
                <a:gd name="connsiteX145" fmla="*/ 528830 w 5896923"/>
                <a:gd name="connsiteY145" fmla="*/ 892012 h 7404704"/>
                <a:gd name="connsiteX146" fmla="*/ 532639 w 5896923"/>
                <a:gd name="connsiteY146" fmla="*/ 889080 h 7404704"/>
                <a:gd name="connsiteX147" fmla="*/ 638333 w 5896923"/>
                <a:gd name="connsiteY147" fmla="*/ 857205 h 7404704"/>
                <a:gd name="connsiteX148" fmla="*/ 682716 w 5896923"/>
                <a:gd name="connsiteY148" fmla="*/ 714746 h 7404704"/>
                <a:gd name="connsiteX149" fmla="*/ 682718 w 5896923"/>
                <a:gd name="connsiteY149" fmla="*/ 714747 h 7404704"/>
                <a:gd name="connsiteX150" fmla="*/ 694874 w 5896923"/>
                <a:gd name="connsiteY150" fmla="*/ 770063 h 7404704"/>
                <a:gd name="connsiteX151" fmla="*/ 530378 w 5896923"/>
                <a:gd name="connsiteY151" fmla="*/ 886195 h 7404704"/>
                <a:gd name="connsiteX152" fmla="*/ 528830 w 5896923"/>
                <a:gd name="connsiteY152" fmla="*/ 892012 h 7404704"/>
                <a:gd name="connsiteX153" fmla="*/ 528798 w 5896923"/>
                <a:gd name="connsiteY153" fmla="*/ 892036 h 7404704"/>
                <a:gd name="connsiteX154" fmla="*/ 694856 w 5896923"/>
                <a:gd name="connsiteY154" fmla="*/ 770027 h 7404704"/>
                <a:gd name="connsiteX155" fmla="*/ 693788 w 5896923"/>
                <a:gd name="connsiteY155" fmla="*/ 737484 h 7404704"/>
                <a:gd name="connsiteX156" fmla="*/ 640956 w 5896923"/>
                <a:gd name="connsiteY156" fmla="*/ 693542 h 7404704"/>
                <a:gd name="connsiteX157" fmla="*/ 682700 w 5896923"/>
                <a:gd name="connsiteY157" fmla="*/ 714714 h 7404704"/>
                <a:gd name="connsiteX158" fmla="*/ 682716 w 5896923"/>
                <a:gd name="connsiteY158" fmla="*/ 714746 h 7404704"/>
                <a:gd name="connsiteX159" fmla="*/ 640973 w 5896923"/>
                <a:gd name="connsiteY159" fmla="*/ 693575 h 7404704"/>
                <a:gd name="connsiteX160" fmla="*/ 552666 w 5896923"/>
                <a:gd name="connsiteY160" fmla="*/ 714102 h 7404704"/>
                <a:gd name="connsiteX161" fmla="*/ 552719 w 5896923"/>
                <a:gd name="connsiteY161" fmla="*/ 714027 h 7404704"/>
                <a:gd name="connsiteX162" fmla="*/ 568772 w 5896923"/>
                <a:gd name="connsiteY162" fmla="*/ 704169 h 7404704"/>
                <a:gd name="connsiteX163" fmla="*/ 640956 w 5896923"/>
                <a:gd name="connsiteY163" fmla="*/ 693542 h 7404704"/>
                <a:gd name="connsiteX164" fmla="*/ 2977397 w 5896923"/>
                <a:gd name="connsiteY164" fmla="*/ 4720 h 7404704"/>
                <a:gd name="connsiteX165" fmla="*/ 2977466 w 5896923"/>
                <a:gd name="connsiteY165" fmla="*/ 4721 h 7404704"/>
                <a:gd name="connsiteX166" fmla="*/ 4996886 w 5896923"/>
                <a:gd name="connsiteY166" fmla="*/ 1660859 h 7404704"/>
                <a:gd name="connsiteX167" fmla="*/ 4996886 w 5896923"/>
                <a:gd name="connsiteY167" fmla="*/ 1661777 h 7404704"/>
                <a:gd name="connsiteX168" fmla="*/ 5030130 w 5896923"/>
                <a:gd name="connsiteY168" fmla="*/ 1820645 h 7404704"/>
                <a:gd name="connsiteX169" fmla="*/ 5033101 w 5896923"/>
                <a:gd name="connsiteY169" fmla="*/ 1843086 h 7404704"/>
                <a:gd name="connsiteX170" fmla="*/ 4996760 w 5896923"/>
                <a:gd name="connsiteY170" fmla="*/ 1661701 h 7404704"/>
                <a:gd name="connsiteX171" fmla="*/ 4996760 w 5896923"/>
                <a:gd name="connsiteY171" fmla="*/ 1660784 h 7404704"/>
                <a:gd name="connsiteX172" fmla="*/ 3205778 w 5896923"/>
                <a:gd name="connsiteY172" fmla="*/ 29091 h 7404704"/>
                <a:gd name="connsiteX173" fmla="*/ 2737090 w 5896923"/>
                <a:gd name="connsiteY173" fmla="*/ 1280 h 7404704"/>
                <a:gd name="connsiteX174" fmla="*/ 2977390 w 5896923"/>
                <a:gd name="connsiteY174" fmla="*/ 4719 h 7404704"/>
                <a:gd name="connsiteX175" fmla="*/ 2977397 w 5896923"/>
                <a:gd name="connsiteY175" fmla="*/ 4720 h 7404704"/>
                <a:gd name="connsiteX176" fmla="*/ 2737160 w 5896923"/>
                <a:gd name="connsiteY176" fmla="*/ 1282 h 7404704"/>
                <a:gd name="connsiteX177" fmla="*/ 2715141 w 5896923"/>
                <a:gd name="connsiteY177" fmla="*/ 2199 h 7404704"/>
                <a:gd name="connsiteX178" fmla="*/ 2657340 w 5896923"/>
                <a:gd name="connsiteY178" fmla="*/ 2199 h 7404704"/>
                <a:gd name="connsiteX179" fmla="*/ 2604127 w 5896923"/>
                <a:gd name="connsiteY179" fmla="*/ 7704 h 7404704"/>
                <a:gd name="connsiteX180" fmla="*/ 671020 w 5896923"/>
                <a:gd name="connsiteY180" fmla="*/ 596675 h 7404704"/>
                <a:gd name="connsiteX181" fmla="*/ 644413 w 5896923"/>
                <a:gd name="connsiteY181" fmla="*/ 615023 h 7404704"/>
                <a:gd name="connsiteX182" fmla="*/ 640743 w 5896923"/>
                <a:gd name="connsiteY182" fmla="*/ 616858 h 7404704"/>
                <a:gd name="connsiteX183" fmla="*/ 587071 w 5896923"/>
                <a:gd name="connsiteY183" fmla="*/ 665136 h 7404704"/>
                <a:gd name="connsiteX184" fmla="*/ 552719 w 5896923"/>
                <a:gd name="connsiteY184" fmla="*/ 714027 h 7404704"/>
                <a:gd name="connsiteX185" fmla="*/ 552652 w 5896923"/>
                <a:gd name="connsiteY185" fmla="*/ 714068 h 7404704"/>
                <a:gd name="connsiteX186" fmla="*/ 640727 w 5896923"/>
                <a:gd name="connsiteY186" fmla="*/ 616828 h 7404704"/>
                <a:gd name="connsiteX187" fmla="*/ 644397 w 5896923"/>
                <a:gd name="connsiteY187" fmla="*/ 614994 h 7404704"/>
                <a:gd name="connsiteX188" fmla="*/ 671003 w 5896923"/>
                <a:gd name="connsiteY188" fmla="*/ 596646 h 7404704"/>
                <a:gd name="connsiteX189" fmla="*/ 2604061 w 5896923"/>
                <a:gd name="connsiteY189" fmla="*/ 7702 h 7404704"/>
                <a:gd name="connsiteX190" fmla="*/ 2657273 w 5896923"/>
                <a:gd name="connsiteY190" fmla="*/ 2197 h 7404704"/>
                <a:gd name="connsiteX191" fmla="*/ 2715072 w 5896923"/>
                <a:gd name="connsiteY191" fmla="*/ 2197 h 7404704"/>
                <a:gd name="connsiteX192" fmla="*/ 2737090 w 5896923"/>
                <a:gd name="connsiteY192" fmla="*/ 1280 h 74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5896923" h="7404704">
                  <a:moveTo>
                    <a:pt x="450459" y="4905038"/>
                  </a:moveTo>
                  <a:lnTo>
                    <a:pt x="450607" y="4908717"/>
                  </a:lnTo>
                  <a:lnTo>
                    <a:pt x="449898" y="4909154"/>
                  </a:lnTo>
                  <a:close/>
                  <a:moveTo>
                    <a:pt x="462508" y="4816659"/>
                  </a:moveTo>
                  <a:lnTo>
                    <a:pt x="450459" y="4905038"/>
                  </a:lnTo>
                  <a:lnTo>
                    <a:pt x="450143" y="4897130"/>
                  </a:lnTo>
                  <a:cubicBezTo>
                    <a:pt x="451150" y="4876069"/>
                    <a:pt x="453881" y="4855004"/>
                    <a:pt x="457966" y="4834177"/>
                  </a:cubicBezTo>
                  <a:close/>
                  <a:moveTo>
                    <a:pt x="467553" y="4797195"/>
                  </a:moveTo>
                  <a:lnTo>
                    <a:pt x="462508" y="4816659"/>
                  </a:lnTo>
                  <a:lnTo>
                    <a:pt x="463545" y="4809047"/>
                  </a:lnTo>
                  <a:close/>
                  <a:moveTo>
                    <a:pt x="494870" y="4716418"/>
                  </a:moveTo>
                  <a:lnTo>
                    <a:pt x="467553" y="4797195"/>
                  </a:lnTo>
                  <a:lnTo>
                    <a:pt x="473918" y="4772642"/>
                  </a:lnTo>
                  <a:close/>
                  <a:moveTo>
                    <a:pt x="506330" y="4606502"/>
                  </a:moveTo>
                  <a:lnTo>
                    <a:pt x="506334" y="4606518"/>
                  </a:lnTo>
                  <a:cubicBezTo>
                    <a:pt x="512298" y="4644475"/>
                    <a:pt x="510921" y="4683235"/>
                    <a:pt x="495783" y="4713968"/>
                  </a:cubicBezTo>
                  <a:lnTo>
                    <a:pt x="494870" y="4716418"/>
                  </a:lnTo>
                  <a:lnTo>
                    <a:pt x="495770" y="4713756"/>
                  </a:lnTo>
                  <a:cubicBezTo>
                    <a:pt x="503339" y="4698390"/>
                    <a:pt x="507468" y="4681018"/>
                    <a:pt x="508959" y="4662743"/>
                  </a:cubicBezTo>
                  <a:close/>
                  <a:moveTo>
                    <a:pt x="441542" y="4395969"/>
                  </a:moveTo>
                  <a:lnTo>
                    <a:pt x="453095" y="4455291"/>
                  </a:lnTo>
                  <a:cubicBezTo>
                    <a:pt x="458614" y="4473523"/>
                    <a:pt x="465495" y="4489921"/>
                    <a:pt x="472834" y="4503681"/>
                  </a:cubicBezTo>
                  <a:cubicBezTo>
                    <a:pt x="487055" y="4531202"/>
                    <a:pt x="500358" y="4568355"/>
                    <a:pt x="506321" y="4606311"/>
                  </a:cubicBezTo>
                  <a:lnTo>
                    <a:pt x="506330" y="4606502"/>
                  </a:lnTo>
                  <a:lnTo>
                    <a:pt x="492687" y="4551288"/>
                  </a:lnTo>
                  <a:cubicBezTo>
                    <a:pt x="486838" y="4533814"/>
                    <a:pt x="479957" y="4517645"/>
                    <a:pt x="472846" y="4503884"/>
                  </a:cubicBezTo>
                  <a:cubicBezTo>
                    <a:pt x="458167" y="4476362"/>
                    <a:pt x="445322" y="4438290"/>
                    <a:pt x="441538" y="4396089"/>
                  </a:cubicBezTo>
                  <a:close/>
                  <a:moveTo>
                    <a:pt x="464529" y="4263488"/>
                  </a:moveTo>
                  <a:lnTo>
                    <a:pt x="464589" y="4263524"/>
                  </a:lnTo>
                  <a:cubicBezTo>
                    <a:pt x="453809" y="4285542"/>
                    <a:pt x="447100" y="4308133"/>
                    <a:pt x="443559" y="4330495"/>
                  </a:cubicBezTo>
                  <a:lnTo>
                    <a:pt x="441542" y="4395969"/>
                  </a:lnTo>
                  <a:lnTo>
                    <a:pt x="441527" y="4395892"/>
                  </a:lnTo>
                  <a:cubicBezTo>
                    <a:pt x="439634" y="4374793"/>
                    <a:pt x="440007" y="4352661"/>
                    <a:pt x="443548" y="4330301"/>
                  </a:cubicBezTo>
                  <a:close/>
                  <a:moveTo>
                    <a:pt x="299444" y="4064300"/>
                  </a:moveTo>
                  <a:lnTo>
                    <a:pt x="313887" y="4134071"/>
                  </a:lnTo>
                  <a:cubicBezTo>
                    <a:pt x="338830" y="4192639"/>
                    <a:pt x="393705" y="4222051"/>
                    <a:pt x="464577" y="4263333"/>
                  </a:cubicBezTo>
                  <a:lnTo>
                    <a:pt x="464529" y="4263488"/>
                  </a:lnTo>
                  <a:lnTo>
                    <a:pt x="399564" y="4224678"/>
                  </a:lnTo>
                  <a:cubicBezTo>
                    <a:pt x="340903" y="4186749"/>
                    <a:pt x="302885" y="4147014"/>
                    <a:pt x="299445" y="4064449"/>
                  </a:cubicBezTo>
                  <a:close/>
                  <a:moveTo>
                    <a:pt x="349666" y="3806367"/>
                  </a:moveTo>
                  <a:lnTo>
                    <a:pt x="349682" y="3806430"/>
                  </a:lnTo>
                  <a:cubicBezTo>
                    <a:pt x="351268" y="3826254"/>
                    <a:pt x="343483" y="3847369"/>
                    <a:pt x="332474" y="3866290"/>
                  </a:cubicBezTo>
                  <a:cubicBezTo>
                    <a:pt x="311143" y="3904821"/>
                    <a:pt x="301165" y="3935095"/>
                    <a:pt x="299058" y="3994268"/>
                  </a:cubicBezTo>
                  <a:lnTo>
                    <a:pt x="299444" y="4064300"/>
                  </a:lnTo>
                  <a:lnTo>
                    <a:pt x="299437" y="4064266"/>
                  </a:lnTo>
                  <a:cubicBezTo>
                    <a:pt x="295767" y="3954183"/>
                    <a:pt x="304024" y="3917488"/>
                    <a:pt x="332465" y="3866116"/>
                  </a:cubicBezTo>
                  <a:cubicBezTo>
                    <a:pt x="339805" y="3853503"/>
                    <a:pt x="345711" y="3839914"/>
                    <a:pt x="348363" y="3826383"/>
                  </a:cubicBezTo>
                  <a:close/>
                  <a:moveTo>
                    <a:pt x="356" y="3524073"/>
                  </a:moveTo>
                  <a:lnTo>
                    <a:pt x="2878" y="3575824"/>
                  </a:lnTo>
                  <a:cubicBezTo>
                    <a:pt x="20677" y="3685855"/>
                    <a:pt x="118815" y="3721173"/>
                    <a:pt x="235216" y="3734016"/>
                  </a:cubicBezTo>
                  <a:cubicBezTo>
                    <a:pt x="318359" y="3743763"/>
                    <a:pt x="347030" y="3773219"/>
                    <a:pt x="349673" y="3806259"/>
                  </a:cubicBezTo>
                  <a:lnTo>
                    <a:pt x="349666" y="3806367"/>
                  </a:lnTo>
                  <a:lnTo>
                    <a:pt x="344745" y="3787164"/>
                  </a:lnTo>
                  <a:cubicBezTo>
                    <a:pt x="333391" y="3762395"/>
                    <a:pt x="301738" y="3741982"/>
                    <a:pt x="235222" y="3734185"/>
                  </a:cubicBezTo>
                  <a:cubicBezTo>
                    <a:pt x="102189" y="3719506"/>
                    <a:pt x="-6990" y="3675471"/>
                    <a:pt x="350" y="3524100"/>
                  </a:cubicBezTo>
                  <a:close/>
                  <a:moveTo>
                    <a:pt x="533501" y="2606959"/>
                  </a:moveTo>
                  <a:lnTo>
                    <a:pt x="533514" y="2607043"/>
                  </a:lnTo>
                  <a:cubicBezTo>
                    <a:pt x="536381" y="2649817"/>
                    <a:pt x="533399" y="2694311"/>
                    <a:pt x="533399" y="2736970"/>
                  </a:cubicBezTo>
                  <a:cubicBezTo>
                    <a:pt x="533399" y="2822288"/>
                    <a:pt x="409541" y="2990173"/>
                    <a:pt x="326969" y="3128700"/>
                  </a:cubicBezTo>
                  <a:cubicBezTo>
                    <a:pt x="254718" y="3249912"/>
                    <a:pt x="63756" y="3346540"/>
                    <a:pt x="12842" y="3469596"/>
                  </a:cubicBezTo>
                  <a:lnTo>
                    <a:pt x="356" y="3524073"/>
                  </a:lnTo>
                  <a:lnTo>
                    <a:pt x="350" y="3523941"/>
                  </a:lnTo>
                  <a:cubicBezTo>
                    <a:pt x="6772" y="3373494"/>
                    <a:pt x="244390" y="3267080"/>
                    <a:pt x="326960" y="3128559"/>
                  </a:cubicBezTo>
                  <a:cubicBezTo>
                    <a:pt x="409531" y="2990038"/>
                    <a:pt x="533386" y="2822161"/>
                    <a:pt x="533386" y="2736846"/>
                  </a:cubicBezTo>
                  <a:cubicBezTo>
                    <a:pt x="533386" y="2715518"/>
                    <a:pt x="534131" y="2693731"/>
                    <a:pt x="534518" y="2671929"/>
                  </a:cubicBezTo>
                  <a:close/>
                  <a:moveTo>
                    <a:pt x="483124" y="2445673"/>
                  </a:moveTo>
                  <a:lnTo>
                    <a:pt x="498523" y="2487325"/>
                  </a:lnTo>
                  <a:cubicBezTo>
                    <a:pt x="521918" y="2523102"/>
                    <a:pt x="530633" y="2564154"/>
                    <a:pt x="533500" y="2606926"/>
                  </a:cubicBezTo>
                  <a:lnTo>
                    <a:pt x="533501" y="2606959"/>
                  </a:lnTo>
                  <a:lnTo>
                    <a:pt x="523723" y="2544617"/>
                  </a:lnTo>
                  <a:cubicBezTo>
                    <a:pt x="518261" y="2524535"/>
                    <a:pt x="510233" y="2505327"/>
                    <a:pt x="498536" y="2487437"/>
                  </a:cubicBezTo>
                  <a:cubicBezTo>
                    <a:pt x="492687" y="2478493"/>
                    <a:pt x="487297" y="2464674"/>
                    <a:pt x="483136" y="2445783"/>
                  </a:cubicBezTo>
                  <a:close/>
                  <a:moveTo>
                    <a:pt x="5057360" y="2064607"/>
                  </a:moveTo>
                  <a:lnTo>
                    <a:pt x="5064621" y="2194457"/>
                  </a:lnTo>
                  <a:cubicBezTo>
                    <a:pt x="5065868" y="2262847"/>
                    <a:pt x="5064550" y="2334232"/>
                    <a:pt x="5060192" y="2408541"/>
                  </a:cubicBezTo>
                  <a:cubicBezTo>
                    <a:pt x="5025328" y="2995677"/>
                    <a:pt x="4906057" y="3238788"/>
                    <a:pt x="4732655" y="3602996"/>
                  </a:cubicBezTo>
                  <a:cubicBezTo>
                    <a:pt x="4559253" y="3968122"/>
                    <a:pt x="4413376" y="4215820"/>
                    <a:pt x="4400531" y="4318568"/>
                  </a:cubicBezTo>
                  <a:cubicBezTo>
                    <a:pt x="4388604" y="4421318"/>
                    <a:pt x="4483104" y="4557092"/>
                    <a:pt x="4355575" y="4726812"/>
                  </a:cubicBezTo>
                  <a:cubicBezTo>
                    <a:pt x="4385852" y="4749747"/>
                    <a:pt x="4424386" y="4775434"/>
                    <a:pt x="4462002" y="4807543"/>
                  </a:cubicBezTo>
                  <a:cubicBezTo>
                    <a:pt x="4501453" y="4780021"/>
                    <a:pt x="4569346" y="4739656"/>
                    <a:pt x="4605127" y="4766260"/>
                  </a:cubicBezTo>
                  <a:cubicBezTo>
                    <a:pt x="4656505" y="4803874"/>
                    <a:pt x="4882203" y="5222208"/>
                    <a:pt x="4843669" y="5750631"/>
                  </a:cubicBezTo>
                  <a:cubicBezTo>
                    <a:pt x="5095973" y="5795584"/>
                    <a:pt x="5837287" y="6601978"/>
                    <a:pt x="5896923" y="7404704"/>
                  </a:cubicBezTo>
                  <a:lnTo>
                    <a:pt x="1731614" y="7404704"/>
                  </a:lnTo>
                  <a:cubicBezTo>
                    <a:pt x="1731614" y="7404704"/>
                    <a:pt x="1967403" y="6895546"/>
                    <a:pt x="2176586" y="6637757"/>
                  </a:cubicBezTo>
                  <a:cubicBezTo>
                    <a:pt x="2044471" y="6401068"/>
                    <a:pt x="1994928" y="6197405"/>
                    <a:pt x="1884831" y="6011172"/>
                  </a:cubicBezTo>
                  <a:cubicBezTo>
                    <a:pt x="1775652" y="5824023"/>
                    <a:pt x="1753633" y="5625864"/>
                    <a:pt x="1764643" y="5505685"/>
                  </a:cubicBezTo>
                  <a:cubicBezTo>
                    <a:pt x="1775652" y="5384588"/>
                    <a:pt x="1727027" y="5268078"/>
                    <a:pt x="1444446" y="5296518"/>
                  </a:cubicBezTo>
                  <a:cubicBezTo>
                    <a:pt x="1160948" y="5325874"/>
                    <a:pt x="813227" y="5302022"/>
                    <a:pt x="610467" y="5182760"/>
                  </a:cubicBezTo>
                  <a:cubicBezTo>
                    <a:pt x="508628" y="5122670"/>
                    <a:pt x="463901" y="5043315"/>
                    <a:pt x="452662" y="4960061"/>
                  </a:cubicBezTo>
                  <a:lnTo>
                    <a:pt x="450607" y="4908717"/>
                  </a:lnTo>
                  <a:lnTo>
                    <a:pt x="868652" y="4650624"/>
                  </a:lnTo>
                  <a:cubicBezTo>
                    <a:pt x="4518437" y="2397326"/>
                    <a:pt x="4989377" y="2106578"/>
                    <a:pt x="5050143" y="2069062"/>
                  </a:cubicBezTo>
                  <a:close/>
                  <a:moveTo>
                    <a:pt x="5059146" y="2063504"/>
                  </a:moveTo>
                  <a:cubicBezTo>
                    <a:pt x="5060063" y="2076347"/>
                    <a:pt x="5060981" y="2089191"/>
                    <a:pt x="5061898" y="2102951"/>
                  </a:cubicBezTo>
                  <a:lnTo>
                    <a:pt x="5057962" y="2064235"/>
                  </a:lnTo>
                  <a:lnTo>
                    <a:pt x="5058021" y="2064199"/>
                  </a:lnTo>
                  <a:cubicBezTo>
                    <a:pt x="5059146" y="2063504"/>
                    <a:pt x="5059146" y="2063504"/>
                    <a:pt x="5059146" y="2063504"/>
                  </a:cubicBezTo>
                  <a:close/>
                  <a:moveTo>
                    <a:pt x="5056577" y="2050608"/>
                  </a:moveTo>
                  <a:lnTo>
                    <a:pt x="5057962" y="2064235"/>
                  </a:lnTo>
                  <a:lnTo>
                    <a:pt x="5057360" y="2064607"/>
                  </a:lnTo>
                  <a:close/>
                  <a:moveTo>
                    <a:pt x="5043353" y="1920528"/>
                  </a:moveTo>
                  <a:lnTo>
                    <a:pt x="5053654" y="1998348"/>
                  </a:lnTo>
                  <a:lnTo>
                    <a:pt x="5056577" y="2050608"/>
                  </a:lnTo>
                  <a:close/>
                  <a:moveTo>
                    <a:pt x="5033101" y="1843086"/>
                  </a:moveTo>
                  <a:lnTo>
                    <a:pt x="5037930" y="1867190"/>
                  </a:lnTo>
                  <a:lnTo>
                    <a:pt x="5043353" y="1920528"/>
                  </a:lnTo>
                  <a:close/>
                  <a:moveTo>
                    <a:pt x="840723" y="1235144"/>
                  </a:moveTo>
                  <a:lnTo>
                    <a:pt x="840752" y="1235186"/>
                  </a:lnTo>
                  <a:cubicBezTo>
                    <a:pt x="535922" y="1833102"/>
                    <a:pt x="469521" y="2198284"/>
                    <a:pt x="475112" y="2373694"/>
                  </a:cubicBezTo>
                  <a:lnTo>
                    <a:pt x="483124" y="2445673"/>
                  </a:lnTo>
                  <a:lnTo>
                    <a:pt x="483123" y="2445673"/>
                  </a:lnTo>
                  <a:cubicBezTo>
                    <a:pt x="456079" y="2322887"/>
                    <a:pt x="480969" y="1985795"/>
                    <a:pt x="769396" y="1379778"/>
                  </a:cubicBezTo>
                  <a:close/>
                  <a:moveTo>
                    <a:pt x="671232" y="1107272"/>
                  </a:moveTo>
                  <a:cubicBezTo>
                    <a:pt x="719857" y="1107845"/>
                    <a:pt x="782931" y="1133761"/>
                    <a:pt x="840730" y="1235129"/>
                  </a:cubicBezTo>
                  <a:lnTo>
                    <a:pt x="840723" y="1235144"/>
                  </a:lnTo>
                  <a:lnTo>
                    <a:pt x="796720" y="1172521"/>
                  </a:lnTo>
                  <a:cubicBezTo>
                    <a:pt x="693111" y="1055662"/>
                    <a:pt x="588448" y="1131519"/>
                    <a:pt x="588448" y="1131519"/>
                  </a:cubicBezTo>
                  <a:lnTo>
                    <a:pt x="588473" y="1131442"/>
                  </a:lnTo>
                  <a:lnTo>
                    <a:pt x="594532" y="1127606"/>
                  </a:lnTo>
                  <a:cubicBezTo>
                    <a:pt x="606423" y="1120667"/>
                    <a:pt x="634764" y="1106842"/>
                    <a:pt x="671232" y="1107272"/>
                  </a:cubicBezTo>
                  <a:close/>
                  <a:moveTo>
                    <a:pt x="729634" y="1024143"/>
                  </a:moveTo>
                  <a:lnTo>
                    <a:pt x="729738" y="1024183"/>
                  </a:lnTo>
                  <a:cubicBezTo>
                    <a:pt x="634206" y="1018565"/>
                    <a:pt x="597680" y="1104958"/>
                    <a:pt x="590041" y="1126644"/>
                  </a:cubicBezTo>
                  <a:lnTo>
                    <a:pt x="588473" y="1131442"/>
                  </a:lnTo>
                  <a:lnTo>
                    <a:pt x="588432" y="1131467"/>
                  </a:lnTo>
                  <a:cubicBezTo>
                    <a:pt x="588432" y="1131467"/>
                    <a:pt x="613017" y="1044376"/>
                    <a:pt x="692303" y="1026904"/>
                  </a:cubicBezTo>
                  <a:close/>
                  <a:moveTo>
                    <a:pt x="644253" y="1004657"/>
                  </a:moveTo>
                  <a:cubicBezTo>
                    <a:pt x="670143" y="1001489"/>
                    <a:pt x="698755" y="1006477"/>
                    <a:pt x="729719" y="1024136"/>
                  </a:cubicBezTo>
                  <a:lnTo>
                    <a:pt x="729634" y="1024143"/>
                  </a:lnTo>
                  <a:lnTo>
                    <a:pt x="685101" y="1006633"/>
                  </a:lnTo>
                  <a:cubicBezTo>
                    <a:pt x="585279" y="985223"/>
                    <a:pt x="516541" y="1091383"/>
                    <a:pt x="494866" y="1131519"/>
                  </a:cubicBezTo>
                  <a:lnTo>
                    <a:pt x="494874" y="1131435"/>
                  </a:lnTo>
                  <a:lnTo>
                    <a:pt x="524584" y="1085413"/>
                  </a:lnTo>
                  <a:cubicBezTo>
                    <a:pt x="551591" y="1049951"/>
                    <a:pt x="592475" y="1010992"/>
                    <a:pt x="644253" y="1004657"/>
                  </a:cubicBezTo>
                  <a:close/>
                  <a:moveTo>
                    <a:pt x="703072" y="881039"/>
                  </a:moveTo>
                  <a:lnTo>
                    <a:pt x="703131" y="881069"/>
                  </a:lnTo>
                  <a:cubicBezTo>
                    <a:pt x="584778" y="899647"/>
                    <a:pt x="522160" y="983760"/>
                    <a:pt x="501732" y="1060263"/>
                  </a:cubicBezTo>
                  <a:lnTo>
                    <a:pt x="494874" y="1131435"/>
                  </a:lnTo>
                  <a:lnTo>
                    <a:pt x="494853" y="1131467"/>
                  </a:lnTo>
                  <a:cubicBezTo>
                    <a:pt x="487628" y="1057620"/>
                    <a:pt x="531680" y="940227"/>
                    <a:pt x="648520" y="895439"/>
                  </a:cubicBezTo>
                  <a:close/>
                  <a:moveTo>
                    <a:pt x="638333" y="857205"/>
                  </a:moveTo>
                  <a:cubicBezTo>
                    <a:pt x="658846" y="859012"/>
                    <a:pt x="680865" y="865892"/>
                    <a:pt x="703113" y="881028"/>
                  </a:cubicBezTo>
                  <a:lnTo>
                    <a:pt x="703072" y="881039"/>
                  </a:lnTo>
                  <a:lnTo>
                    <a:pt x="670090" y="864158"/>
                  </a:lnTo>
                  <a:cubicBezTo>
                    <a:pt x="594139" y="837292"/>
                    <a:pt x="528812" y="892078"/>
                    <a:pt x="528812" y="892078"/>
                  </a:cubicBezTo>
                  <a:lnTo>
                    <a:pt x="528830" y="892012"/>
                  </a:lnTo>
                  <a:lnTo>
                    <a:pt x="532639" y="889080"/>
                  </a:lnTo>
                  <a:cubicBezTo>
                    <a:pt x="545173" y="879889"/>
                    <a:pt x="587049" y="852690"/>
                    <a:pt x="638333" y="857205"/>
                  </a:cubicBezTo>
                  <a:close/>
                  <a:moveTo>
                    <a:pt x="682716" y="714746"/>
                  </a:moveTo>
                  <a:lnTo>
                    <a:pt x="682718" y="714747"/>
                  </a:lnTo>
                  <a:cubicBezTo>
                    <a:pt x="692867" y="726946"/>
                    <a:pt x="698085" y="744835"/>
                    <a:pt x="694874" y="770063"/>
                  </a:cubicBezTo>
                  <a:cubicBezTo>
                    <a:pt x="576062" y="756417"/>
                    <a:pt x="538030" y="860069"/>
                    <a:pt x="530378" y="886195"/>
                  </a:cubicBezTo>
                  <a:lnTo>
                    <a:pt x="528830" y="892012"/>
                  </a:lnTo>
                  <a:lnTo>
                    <a:pt x="528798" y="892036"/>
                  </a:lnTo>
                  <a:cubicBezTo>
                    <a:pt x="528798" y="892036"/>
                    <a:pt x="559074" y="754432"/>
                    <a:pt x="694856" y="770027"/>
                  </a:cubicBezTo>
                  <a:cubicBezTo>
                    <a:pt x="696462" y="757414"/>
                    <a:pt x="695960" y="746635"/>
                    <a:pt x="693788" y="737484"/>
                  </a:cubicBezTo>
                  <a:close/>
                  <a:moveTo>
                    <a:pt x="640956" y="693542"/>
                  </a:moveTo>
                  <a:cubicBezTo>
                    <a:pt x="657470" y="696008"/>
                    <a:pt x="672551" y="702515"/>
                    <a:pt x="682700" y="714714"/>
                  </a:cubicBezTo>
                  <a:lnTo>
                    <a:pt x="682716" y="714746"/>
                  </a:lnTo>
                  <a:lnTo>
                    <a:pt x="640973" y="693575"/>
                  </a:lnTo>
                  <a:cubicBezTo>
                    <a:pt x="607944" y="688644"/>
                    <a:pt x="569181" y="699883"/>
                    <a:pt x="552666" y="714102"/>
                  </a:cubicBezTo>
                  <a:lnTo>
                    <a:pt x="552719" y="714027"/>
                  </a:lnTo>
                  <a:lnTo>
                    <a:pt x="568772" y="704169"/>
                  </a:lnTo>
                  <a:cubicBezTo>
                    <a:pt x="588189" y="695241"/>
                    <a:pt x="616185" y="689844"/>
                    <a:pt x="640956" y="693542"/>
                  </a:cubicBezTo>
                  <a:close/>
                  <a:moveTo>
                    <a:pt x="2977397" y="4720"/>
                  </a:moveTo>
                  <a:lnTo>
                    <a:pt x="2977466" y="4721"/>
                  </a:lnTo>
                  <a:cubicBezTo>
                    <a:pt x="4149446" y="75602"/>
                    <a:pt x="4874748" y="931526"/>
                    <a:pt x="4996886" y="1660859"/>
                  </a:cubicBezTo>
                  <a:cubicBezTo>
                    <a:pt x="4996886" y="1660859"/>
                    <a:pt x="4996886" y="1661777"/>
                    <a:pt x="4996886" y="1661777"/>
                  </a:cubicBezTo>
                  <a:cubicBezTo>
                    <a:pt x="5009272" y="1711546"/>
                    <a:pt x="5020511" y="1764526"/>
                    <a:pt x="5030130" y="1820645"/>
                  </a:cubicBezTo>
                  <a:lnTo>
                    <a:pt x="5033101" y="1843086"/>
                  </a:lnTo>
                  <a:lnTo>
                    <a:pt x="4996760" y="1661701"/>
                  </a:lnTo>
                  <a:cubicBezTo>
                    <a:pt x="4996760" y="1661701"/>
                    <a:pt x="4996760" y="1660784"/>
                    <a:pt x="4996760" y="1660784"/>
                  </a:cubicBezTo>
                  <a:cubicBezTo>
                    <a:pt x="4882767" y="980103"/>
                    <a:pt x="4243364" y="189153"/>
                    <a:pt x="3205778" y="29091"/>
                  </a:cubicBezTo>
                  <a:close/>
                  <a:moveTo>
                    <a:pt x="2737090" y="1280"/>
                  </a:moveTo>
                  <a:cubicBezTo>
                    <a:pt x="2819144" y="-1242"/>
                    <a:pt x="2899260" y="-6"/>
                    <a:pt x="2977390" y="4719"/>
                  </a:cubicBezTo>
                  <a:lnTo>
                    <a:pt x="2977397" y="4720"/>
                  </a:lnTo>
                  <a:lnTo>
                    <a:pt x="2737160" y="1282"/>
                  </a:lnTo>
                  <a:cubicBezTo>
                    <a:pt x="2729820" y="1282"/>
                    <a:pt x="2722480" y="2199"/>
                    <a:pt x="2715141" y="2199"/>
                  </a:cubicBezTo>
                  <a:cubicBezTo>
                    <a:pt x="2695874" y="1282"/>
                    <a:pt x="2676607" y="1282"/>
                    <a:pt x="2657340" y="2199"/>
                  </a:cubicBezTo>
                  <a:cubicBezTo>
                    <a:pt x="2639908" y="3117"/>
                    <a:pt x="2621559" y="4951"/>
                    <a:pt x="2604127" y="7704"/>
                  </a:cubicBezTo>
                  <a:cubicBezTo>
                    <a:pt x="1515091" y="72839"/>
                    <a:pt x="818732" y="498513"/>
                    <a:pt x="671020" y="596675"/>
                  </a:cubicBezTo>
                  <a:cubicBezTo>
                    <a:pt x="661845" y="603097"/>
                    <a:pt x="652670" y="608601"/>
                    <a:pt x="644413" y="615023"/>
                  </a:cubicBezTo>
                  <a:cubicBezTo>
                    <a:pt x="642578" y="615940"/>
                    <a:pt x="640743" y="616858"/>
                    <a:pt x="640743" y="616858"/>
                  </a:cubicBezTo>
                  <a:cubicBezTo>
                    <a:pt x="619641" y="632912"/>
                    <a:pt x="601751" y="648967"/>
                    <a:pt x="587071" y="665136"/>
                  </a:cubicBezTo>
                  <a:lnTo>
                    <a:pt x="552719" y="714027"/>
                  </a:lnTo>
                  <a:lnTo>
                    <a:pt x="552652" y="714068"/>
                  </a:lnTo>
                  <a:cubicBezTo>
                    <a:pt x="569166" y="681044"/>
                    <a:pt x="598524" y="648936"/>
                    <a:pt x="640727" y="616828"/>
                  </a:cubicBezTo>
                  <a:cubicBezTo>
                    <a:pt x="640727" y="616828"/>
                    <a:pt x="642562" y="615911"/>
                    <a:pt x="644397" y="614994"/>
                  </a:cubicBezTo>
                  <a:cubicBezTo>
                    <a:pt x="652654" y="608572"/>
                    <a:pt x="661828" y="603068"/>
                    <a:pt x="671003" y="596646"/>
                  </a:cubicBezTo>
                  <a:cubicBezTo>
                    <a:pt x="818711" y="498489"/>
                    <a:pt x="1515053" y="72834"/>
                    <a:pt x="2604061" y="7702"/>
                  </a:cubicBezTo>
                  <a:cubicBezTo>
                    <a:pt x="2621492" y="4950"/>
                    <a:pt x="2639841" y="3115"/>
                    <a:pt x="2657273" y="2197"/>
                  </a:cubicBezTo>
                  <a:cubicBezTo>
                    <a:pt x="2676539" y="1280"/>
                    <a:pt x="2695805" y="1280"/>
                    <a:pt x="2715072" y="2197"/>
                  </a:cubicBezTo>
                  <a:cubicBezTo>
                    <a:pt x="2722411" y="2197"/>
                    <a:pt x="2729751" y="1280"/>
                    <a:pt x="2737090" y="1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675" dirty="0"/>
            </a:p>
          </p:txBody>
        </p: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2648149" y="4294362"/>
              <a:ext cx="5060007" cy="4948238"/>
            </a:xfrm>
            <a:custGeom>
              <a:avLst/>
              <a:gdLst>
                <a:gd name="T0" fmla="*/ 523 w 5525"/>
                <a:gd name="T1" fmla="*/ 4952 h 5394"/>
                <a:gd name="T2" fmla="*/ 548 w 5525"/>
                <a:gd name="T3" fmla="*/ 5181 h 5394"/>
                <a:gd name="T4" fmla="*/ 498 w 5525"/>
                <a:gd name="T5" fmla="*/ 5394 h 5394"/>
                <a:gd name="T6" fmla="*/ 5522 w 5525"/>
                <a:gd name="T7" fmla="*/ 2292 h 5394"/>
                <a:gd name="T8" fmla="*/ 5525 w 5525"/>
                <a:gd name="T9" fmla="*/ 2335 h 5394"/>
                <a:gd name="T10" fmla="*/ 5454 w 5525"/>
                <a:gd name="T11" fmla="*/ 1854 h 5394"/>
                <a:gd name="T12" fmla="*/ 5454 w 5525"/>
                <a:gd name="T13" fmla="*/ 1853 h 5394"/>
                <a:gd name="T14" fmla="*/ 2991 w 5525"/>
                <a:gd name="T15" fmla="*/ 44 h 5394"/>
                <a:gd name="T16" fmla="*/ 2967 w 5525"/>
                <a:gd name="T17" fmla="*/ 45 h 5394"/>
                <a:gd name="T18" fmla="*/ 2904 w 5525"/>
                <a:gd name="T19" fmla="*/ 45 h 5394"/>
                <a:gd name="T20" fmla="*/ 2846 w 5525"/>
                <a:gd name="T21" fmla="*/ 51 h 5394"/>
                <a:gd name="T22" fmla="*/ 739 w 5525"/>
                <a:gd name="T23" fmla="*/ 693 h 5394"/>
                <a:gd name="T24" fmla="*/ 710 w 5525"/>
                <a:gd name="T25" fmla="*/ 713 h 5394"/>
                <a:gd name="T26" fmla="*/ 706 w 5525"/>
                <a:gd name="T27" fmla="*/ 715 h 5394"/>
                <a:gd name="T28" fmla="*/ 706 w 5525"/>
                <a:gd name="T29" fmla="*/ 715 h 5394"/>
                <a:gd name="T30" fmla="*/ 610 w 5525"/>
                <a:gd name="T31" fmla="*/ 821 h 5394"/>
                <a:gd name="T32" fmla="*/ 765 w 5525"/>
                <a:gd name="T33" fmla="*/ 882 h 5394"/>
                <a:gd name="T34" fmla="*/ 584 w 5525"/>
                <a:gd name="T35" fmla="*/ 1015 h 5394"/>
                <a:gd name="T36" fmla="*/ 774 w 5525"/>
                <a:gd name="T37" fmla="*/ 1003 h 5394"/>
                <a:gd name="T38" fmla="*/ 547 w 5525"/>
                <a:gd name="T39" fmla="*/ 1276 h 5394"/>
                <a:gd name="T40" fmla="*/ 803 w 5525"/>
                <a:gd name="T41" fmla="*/ 1159 h 5394"/>
                <a:gd name="T42" fmla="*/ 649 w 5525"/>
                <a:gd name="T43" fmla="*/ 1276 h 5394"/>
                <a:gd name="T44" fmla="*/ 924 w 5525"/>
                <a:gd name="T45" fmla="*/ 1389 h 5394"/>
                <a:gd name="T46" fmla="*/ 551 w 5525"/>
                <a:gd name="T47" fmla="*/ 2754 h 5394"/>
                <a:gd name="T48" fmla="*/ 589 w 5525"/>
                <a:gd name="T49" fmla="*/ 3026 h 5394"/>
                <a:gd name="T50" fmla="*/ 364 w 5525"/>
                <a:gd name="T51" fmla="*/ 3453 h 5394"/>
                <a:gd name="T52" fmla="*/ 8 w 5525"/>
                <a:gd name="T53" fmla="*/ 3884 h 5394"/>
                <a:gd name="T54" fmla="*/ 264 w 5525"/>
                <a:gd name="T55" fmla="*/ 4113 h 5394"/>
                <a:gd name="T56" fmla="*/ 370 w 5525"/>
                <a:gd name="T57" fmla="*/ 4257 h 5394"/>
                <a:gd name="T58" fmla="*/ 334 w 5525"/>
                <a:gd name="T59" fmla="*/ 4473 h 5394"/>
                <a:gd name="T60" fmla="*/ 514 w 5525"/>
                <a:gd name="T61" fmla="*/ 4690 h 5394"/>
                <a:gd name="T62" fmla="*/ 523 w 5525"/>
                <a:gd name="T63" fmla="*/ 4952 h 5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25" h="5394">
                  <a:moveTo>
                    <a:pt x="523" y="4952"/>
                  </a:moveTo>
                  <a:cubicBezTo>
                    <a:pt x="554" y="5012"/>
                    <a:pt x="581" y="5114"/>
                    <a:pt x="548" y="5181"/>
                  </a:cubicBezTo>
                  <a:cubicBezTo>
                    <a:pt x="520" y="5247"/>
                    <a:pt x="499" y="5321"/>
                    <a:pt x="498" y="5394"/>
                  </a:cubicBezTo>
                  <a:cubicBezTo>
                    <a:pt x="5522" y="2292"/>
                    <a:pt x="5522" y="2292"/>
                    <a:pt x="5522" y="2292"/>
                  </a:cubicBezTo>
                  <a:cubicBezTo>
                    <a:pt x="5523" y="2306"/>
                    <a:pt x="5524" y="2320"/>
                    <a:pt x="5525" y="2335"/>
                  </a:cubicBezTo>
                  <a:cubicBezTo>
                    <a:pt x="5515" y="2153"/>
                    <a:pt x="5489" y="1992"/>
                    <a:pt x="5454" y="1854"/>
                  </a:cubicBezTo>
                  <a:cubicBezTo>
                    <a:pt x="5454" y="1854"/>
                    <a:pt x="5454" y="1853"/>
                    <a:pt x="5454" y="1853"/>
                  </a:cubicBezTo>
                  <a:cubicBezTo>
                    <a:pt x="5312" y="1005"/>
                    <a:pt x="4422" y="0"/>
                    <a:pt x="2991" y="44"/>
                  </a:cubicBezTo>
                  <a:cubicBezTo>
                    <a:pt x="2983" y="44"/>
                    <a:pt x="2975" y="45"/>
                    <a:pt x="2967" y="45"/>
                  </a:cubicBezTo>
                  <a:cubicBezTo>
                    <a:pt x="2946" y="44"/>
                    <a:pt x="2925" y="44"/>
                    <a:pt x="2904" y="45"/>
                  </a:cubicBezTo>
                  <a:cubicBezTo>
                    <a:pt x="2885" y="46"/>
                    <a:pt x="2865" y="48"/>
                    <a:pt x="2846" y="51"/>
                  </a:cubicBezTo>
                  <a:cubicBezTo>
                    <a:pt x="1659" y="122"/>
                    <a:pt x="900" y="586"/>
                    <a:pt x="739" y="693"/>
                  </a:cubicBezTo>
                  <a:cubicBezTo>
                    <a:pt x="729" y="700"/>
                    <a:pt x="719" y="706"/>
                    <a:pt x="710" y="713"/>
                  </a:cubicBezTo>
                  <a:cubicBezTo>
                    <a:pt x="708" y="714"/>
                    <a:pt x="706" y="715"/>
                    <a:pt x="706" y="715"/>
                  </a:cubicBezTo>
                  <a:cubicBezTo>
                    <a:pt x="706" y="715"/>
                    <a:pt x="706" y="715"/>
                    <a:pt x="706" y="715"/>
                  </a:cubicBezTo>
                  <a:cubicBezTo>
                    <a:pt x="660" y="750"/>
                    <a:pt x="628" y="785"/>
                    <a:pt x="610" y="821"/>
                  </a:cubicBezTo>
                  <a:cubicBezTo>
                    <a:pt x="646" y="790"/>
                    <a:pt x="779" y="772"/>
                    <a:pt x="765" y="882"/>
                  </a:cubicBezTo>
                  <a:cubicBezTo>
                    <a:pt x="617" y="865"/>
                    <a:pt x="584" y="1015"/>
                    <a:pt x="584" y="1015"/>
                  </a:cubicBezTo>
                  <a:cubicBezTo>
                    <a:pt x="584" y="1015"/>
                    <a:pt x="677" y="937"/>
                    <a:pt x="774" y="1003"/>
                  </a:cubicBezTo>
                  <a:cubicBezTo>
                    <a:pt x="602" y="1030"/>
                    <a:pt x="538" y="1184"/>
                    <a:pt x="547" y="1276"/>
                  </a:cubicBezTo>
                  <a:cubicBezTo>
                    <a:pt x="574" y="1226"/>
                    <a:pt x="668" y="1082"/>
                    <a:pt x="803" y="1159"/>
                  </a:cubicBezTo>
                  <a:cubicBezTo>
                    <a:pt x="684" y="1152"/>
                    <a:pt x="649" y="1276"/>
                    <a:pt x="649" y="1276"/>
                  </a:cubicBezTo>
                  <a:cubicBezTo>
                    <a:pt x="649" y="1276"/>
                    <a:pt x="798" y="1168"/>
                    <a:pt x="924" y="1389"/>
                  </a:cubicBezTo>
                  <a:cubicBezTo>
                    <a:pt x="481" y="2258"/>
                    <a:pt x="500" y="2676"/>
                    <a:pt x="551" y="2754"/>
                  </a:cubicBezTo>
                  <a:cubicBezTo>
                    <a:pt x="602" y="2832"/>
                    <a:pt x="589" y="2933"/>
                    <a:pt x="589" y="3026"/>
                  </a:cubicBezTo>
                  <a:cubicBezTo>
                    <a:pt x="589" y="3119"/>
                    <a:pt x="454" y="3302"/>
                    <a:pt x="364" y="3453"/>
                  </a:cubicBezTo>
                  <a:cubicBezTo>
                    <a:pt x="274" y="3604"/>
                    <a:pt x="15" y="3720"/>
                    <a:pt x="8" y="3884"/>
                  </a:cubicBezTo>
                  <a:cubicBezTo>
                    <a:pt x="0" y="4049"/>
                    <a:pt x="119" y="4097"/>
                    <a:pt x="264" y="4113"/>
                  </a:cubicBezTo>
                  <a:cubicBezTo>
                    <a:pt x="409" y="4130"/>
                    <a:pt x="402" y="4202"/>
                    <a:pt x="370" y="4257"/>
                  </a:cubicBezTo>
                  <a:cubicBezTo>
                    <a:pt x="339" y="4313"/>
                    <a:pt x="330" y="4353"/>
                    <a:pt x="334" y="4473"/>
                  </a:cubicBezTo>
                  <a:cubicBezTo>
                    <a:pt x="339" y="4593"/>
                    <a:pt x="411" y="4630"/>
                    <a:pt x="514" y="4690"/>
                  </a:cubicBezTo>
                  <a:cubicBezTo>
                    <a:pt x="467" y="4786"/>
                    <a:pt x="491" y="4892"/>
                    <a:pt x="523" y="49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675" dirty="0"/>
            </a:p>
          </p:txBody>
        </p:sp>
      </p:grpSp>
      <p:sp>
        <p:nvSpPr>
          <p:cNvPr id="31" name="Текст 12"/>
          <p:cNvSpPr txBox="1">
            <a:spLocks/>
          </p:cNvSpPr>
          <p:nvPr/>
        </p:nvSpPr>
        <p:spPr>
          <a:xfrm>
            <a:off x="504000" y="2037422"/>
            <a:ext cx="1980000" cy="2046496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系统平台收录经过查重的中文纸质期刊文献资源共计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31260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本，外文期刊暂时没有数字化。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12000" y="1635646"/>
            <a:ext cx="374820" cy="3748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 Medium" charset="0"/>
                <a:ea typeface="Roboto Medium" charset="0"/>
                <a:cs typeface="Roboto Medium" charset="0"/>
              </a:rPr>
              <a:t>1</a:t>
            </a:r>
            <a:endParaRPr lang="en-US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2" name="Овал 31">
            <a:extLst>
              <a:ext uri="{FF2B5EF4-FFF2-40B4-BE49-F238E27FC236}">
                <a16:creationId xmlns:a16="http://schemas.microsoft.com/office/drawing/2014/main" id="{57BDC303-CB5C-455C-A6DC-B019D235E007}"/>
              </a:ext>
            </a:extLst>
          </p:cNvPr>
          <p:cNvSpPr/>
          <p:nvPr/>
        </p:nvSpPr>
        <p:spPr>
          <a:xfrm>
            <a:off x="6408000" y="1634400"/>
            <a:ext cx="374820" cy="3748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charset="0"/>
                <a:ea typeface="Roboto Medium" charset="0"/>
                <a:cs typeface="Roboto Medium" charset="0"/>
              </a:rPr>
              <a:t>2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7DFE696-1F70-47AE-86EE-8BE8E430888C}"/>
              </a:ext>
            </a:extLst>
          </p:cNvPr>
          <p:cNvSpPr txBox="1">
            <a:spLocks/>
          </p:cNvSpPr>
          <p:nvPr/>
        </p:nvSpPr>
        <p:spPr>
          <a:xfrm>
            <a:off x="6300000" y="2037600"/>
            <a:ext cx="1980000" cy="2262342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系统功能有待加强，特别是暂无法实现基于期刊内容的检索，只能实现基于刊名，年代、期号的检索。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>
            <a:off x="2543685" y="6753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ru-RU" sz="675"/>
          </a:p>
        </p:txBody>
      </p:sp>
      <p:grpSp>
        <p:nvGrpSpPr>
          <p:cNvPr id="192" name="Группа 191"/>
          <p:cNvGrpSpPr/>
          <p:nvPr/>
        </p:nvGrpSpPr>
        <p:grpSpPr>
          <a:xfrm>
            <a:off x="3024000" y="1276074"/>
            <a:ext cx="3079448" cy="3866831"/>
            <a:chOff x="2646941" y="4290674"/>
            <a:chExt cx="5896923" cy="7404704"/>
          </a:xfrm>
          <a:solidFill>
            <a:schemeClr val="accent1">
              <a:lumMod val="75000"/>
            </a:schemeClr>
          </a:solidFill>
        </p:grpSpPr>
        <p:sp>
          <p:nvSpPr>
            <p:cNvPr id="189" name="Полилиния 188"/>
            <p:cNvSpPr>
              <a:spLocks/>
            </p:cNvSpPr>
            <p:nvPr/>
          </p:nvSpPr>
          <p:spPr bwMode="auto">
            <a:xfrm>
              <a:off x="2646941" y="4290674"/>
              <a:ext cx="5896923" cy="7404704"/>
            </a:xfrm>
            <a:custGeom>
              <a:avLst/>
              <a:gdLst>
                <a:gd name="connsiteX0" fmla="*/ 450459 w 5896923"/>
                <a:gd name="connsiteY0" fmla="*/ 4905038 h 7404704"/>
                <a:gd name="connsiteX1" fmla="*/ 450607 w 5896923"/>
                <a:gd name="connsiteY1" fmla="*/ 4908717 h 7404704"/>
                <a:gd name="connsiteX2" fmla="*/ 449898 w 5896923"/>
                <a:gd name="connsiteY2" fmla="*/ 4909154 h 7404704"/>
                <a:gd name="connsiteX3" fmla="*/ 462508 w 5896923"/>
                <a:gd name="connsiteY3" fmla="*/ 4816659 h 7404704"/>
                <a:gd name="connsiteX4" fmla="*/ 450459 w 5896923"/>
                <a:gd name="connsiteY4" fmla="*/ 4905038 h 7404704"/>
                <a:gd name="connsiteX5" fmla="*/ 450143 w 5896923"/>
                <a:gd name="connsiteY5" fmla="*/ 4897130 h 7404704"/>
                <a:gd name="connsiteX6" fmla="*/ 457966 w 5896923"/>
                <a:gd name="connsiteY6" fmla="*/ 4834177 h 7404704"/>
                <a:gd name="connsiteX7" fmla="*/ 467553 w 5896923"/>
                <a:gd name="connsiteY7" fmla="*/ 4797195 h 7404704"/>
                <a:gd name="connsiteX8" fmla="*/ 462508 w 5896923"/>
                <a:gd name="connsiteY8" fmla="*/ 4816659 h 7404704"/>
                <a:gd name="connsiteX9" fmla="*/ 463545 w 5896923"/>
                <a:gd name="connsiteY9" fmla="*/ 4809047 h 7404704"/>
                <a:gd name="connsiteX10" fmla="*/ 494870 w 5896923"/>
                <a:gd name="connsiteY10" fmla="*/ 4716418 h 7404704"/>
                <a:gd name="connsiteX11" fmla="*/ 467553 w 5896923"/>
                <a:gd name="connsiteY11" fmla="*/ 4797195 h 7404704"/>
                <a:gd name="connsiteX12" fmla="*/ 473918 w 5896923"/>
                <a:gd name="connsiteY12" fmla="*/ 4772642 h 7404704"/>
                <a:gd name="connsiteX13" fmla="*/ 506330 w 5896923"/>
                <a:gd name="connsiteY13" fmla="*/ 4606502 h 7404704"/>
                <a:gd name="connsiteX14" fmla="*/ 506334 w 5896923"/>
                <a:gd name="connsiteY14" fmla="*/ 4606518 h 7404704"/>
                <a:gd name="connsiteX15" fmla="*/ 495783 w 5896923"/>
                <a:gd name="connsiteY15" fmla="*/ 4713968 h 7404704"/>
                <a:gd name="connsiteX16" fmla="*/ 494870 w 5896923"/>
                <a:gd name="connsiteY16" fmla="*/ 4716418 h 7404704"/>
                <a:gd name="connsiteX17" fmla="*/ 495770 w 5896923"/>
                <a:gd name="connsiteY17" fmla="*/ 4713756 h 7404704"/>
                <a:gd name="connsiteX18" fmla="*/ 508959 w 5896923"/>
                <a:gd name="connsiteY18" fmla="*/ 4662743 h 7404704"/>
                <a:gd name="connsiteX19" fmla="*/ 441542 w 5896923"/>
                <a:gd name="connsiteY19" fmla="*/ 4395969 h 7404704"/>
                <a:gd name="connsiteX20" fmla="*/ 453095 w 5896923"/>
                <a:gd name="connsiteY20" fmla="*/ 4455291 h 7404704"/>
                <a:gd name="connsiteX21" fmla="*/ 472834 w 5896923"/>
                <a:gd name="connsiteY21" fmla="*/ 4503681 h 7404704"/>
                <a:gd name="connsiteX22" fmla="*/ 506321 w 5896923"/>
                <a:gd name="connsiteY22" fmla="*/ 4606311 h 7404704"/>
                <a:gd name="connsiteX23" fmla="*/ 506330 w 5896923"/>
                <a:gd name="connsiteY23" fmla="*/ 4606502 h 7404704"/>
                <a:gd name="connsiteX24" fmla="*/ 492687 w 5896923"/>
                <a:gd name="connsiteY24" fmla="*/ 4551288 h 7404704"/>
                <a:gd name="connsiteX25" fmla="*/ 472846 w 5896923"/>
                <a:gd name="connsiteY25" fmla="*/ 4503884 h 7404704"/>
                <a:gd name="connsiteX26" fmla="*/ 441538 w 5896923"/>
                <a:gd name="connsiteY26" fmla="*/ 4396089 h 7404704"/>
                <a:gd name="connsiteX27" fmla="*/ 464529 w 5896923"/>
                <a:gd name="connsiteY27" fmla="*/ 4263488 h 7404704"/>
                <a:gd name="connsiteX28" fmla="*/ 464589 w 5896923"/>
                <a:gd name="connsiteY28" fmla="*/ 4263524 h 7404704"/>
                <a:gd name="connsiteX29" fmla="*/ 443559 w 5896923"/>
                <a:gd name="connsiteY29" fmla="*/ 4330495 h 7404704"/>
                <a:gd name="connsiteX30" fmla="*/ 441542 w 5896923"/>
                <a:gd name="connsiteY30" fmla="*/ 4395969 h 7404704"/>
                <a:gd name="connsiteX31" fmla="*/ 441527 w 5896923"/>
                <a:gd name="connsiteY31" fmla="*/ 4395892 h 7404704"/>
                <a:gd name="connsiteX32" fmla="*/ 443548 w 5896923"/>
                <a:gd name="connsiteY32" fmla="*/ 4330301 h 7404704"/>
                <a:gd name="connsiteX33" fmla="*/ 299444 w 5896923"/>
                <a:gd name="connsiteY33" fmla="*/ 4064300 h 7404704"/>
                <a:gd name="connsiteX34" fmla="*/ 313887 w 5896923"/>
                <a:gd name="connsiteY34" fmla="*/ 4134071 h 7404704"/>
                <a:gd name="connsiteX35" fmla="*/ 464577 w 5896923"/>
                <a:gd name="connsiteY35" fmla="*/ 4263333 h 7404704"/>
                <a:gd name="connsiteX36" fmla="*/ 464529 w 5896923"/>
                <a:gd name="connsiteY36" fmla="*/ 4263488 h 7404704"/>
                <a:gd name="connsiteX37" fmla="*/ 399564 w 5896923"/>
                <a:gd name="connsiteY37" fmla="*/ 4224678 h 7404704"/>
                <a:gd name="connsiteX38" fmla="*/ 299445 w 5896923"/>
                <a:gd name="connsiteY38" fmla="*/ 4064449 h 7404704"/>
                <a:gd name="connsiteX39" fmla="*/ 349666 w 5896923"/>
                <a:gd name="connsiteY39" fmla="*/ 3806367 h 7404704"/>
                <a:gd name="connsiteX40" fmla="*/ 349682 w 5896923"/>
                <a:gd name="connsiteY40" fmla="*/ 3806430 h 7404704"/>
                <a:gd name="connsiteX41" fmla="*/ 332474 w 5896923"/>
                <a:gd name="connsiteY41" fmla="*/ 3866290 h 7404704"/>
                <a:gd name="connsiteX42" fmla="*/ 299058 w 5896923"/>
                <a:gd name="connsiteY42" fmla="*/ 3994268 h 7404704"/>
                <a:gd name="connsiteX43" fmla="*/ 299444 w 5896923"/>
                <a:gd name="connsiteY43" fmla="*/ 4064300 h 7404704"/>
                <a:gd name="connsiteX44" fmla="*/ 299437 w 5896923"/>
                <a:gd name="connsiteY44" fmla="*/ 4064266 h 7404704"/>
                <a:gd name="connsiteX45" fmla="*/ 332465 w 5896923"/>
                <a:gd name="connsiteY45" fmla="*/ 3866116 h 7404704"/>
                <a:gd name="connsiteX46" fmla="*/ 348363 w 5896923"/>
                <a:gd name="connsiteY46" fmla="*/ 3826383 h 7404704"/>
                <a:gd name="connsiteX47" fmla="*/ 356 w 5896923"/>
                <a:gd name="connsiteY47" fmla="*/ 3524073 h 7404704"/>
                <a:gd name="connsiteX48" fmla="*/ 2878 w 5896923"/>
                <a:gd name="connsiteY48" fmla="*/ 3575824 h 7404704"/>
                <a:gd name="connsiteX49" fmla="*/ 235216 w 5896923"/>
                <a:gd name="connsiteY49" fmla="*/ 3734016 h 7404704"/>
                <a:gd name="connsiteX50" fmla="*/ 349673 w 5896923"/>
                <a:gd name="connsiteY50" fmla="*/ 3806259 h 7404704"/>
                <a:gd name="connsiteX51" fmla="*/ 349666 w 5896923"/>
                <a:gd name="connsiteY51" fmla="*/ 3806367 h 7404704"/>
                <a:gd name="connsiteX52" fmla="*/ 344745 w 5896923"/>
                <a:gd name="connsiteY52" fmla="*/ 3787164 h 7404704"/>
                <a:gd name="connsiteX53" fmla="*/ 235222 w 5896923"/>
                <a:gd name="connsiteY53" fmla="*/ 3734185 h 7404704"/>
                <a:gd name="connsiteX54" fmla="*/ 350 w 5896923"/>
                <a:gd name="connsiteY54" fmla="*/ 3524100 h 7404704"/>
                <a:gd name="connsiteX55" fmla="*/ 533501 w 5896923"/>
                <a:gd name="connsiteY55" fmla="*/ 2606959 h 7404704"/>
                <a:gd name="connsiteX56" fmla="*/ 533514 w 5896923"/>
                <a:gd name="connsiteY56" fmla="*/ 2607043 h 7404704"/>
                <a:gd name="connsiteX57" fmla="*/ 533399 w 5896923"/>
                <a:gd name="connsiteY57" fmla="*/ 2736970 h 7404704"/>
                <a:gd name="connsiteX58" fmla="*/ 326969 w 5896923"/>
                <a:gd name="connsiteY58" fmla="*/ 3128700 h 7404704"/>
                <a:gd name="connsiteX59" fmla="*/ 12842 w 5896923"/>
                <a:gd name="connsiteY59" fmla="*/ 3469596 h 7404704"/>
                <a:gd name="connsiteX60" fmla="*/ 356 w 5896923"/>
                <a:gd name="connsiteY60" fmla="*/ 3524073 h 7404704"/>
                <a:gd name="connsiteX61" fmla="*/ 350 w 5896923"/>
                <a:gd name="connsiteY61" fmla="*/ 3523941 h 7404704"/>
                <a:gd name="connsiteX62" fmla="*/ 326960 w 5896923"/>
                <a:gd name="connsiteY62" fmla="*/ 3128559 h 7404704"/>
                <a:gd name="connsiteX63" fmla="*/ 533386 w 5896923"/>
                <a:gd name="connsiteY63" fmla="*/ 2736846 h 7404704"/>
                <a:gd name="connsiteX64" fmla="*/ 534518 w 5896923"/>
                <a:gd name="connsiteY64" fmla="*/ 2671929 h 7404704"/>
                <a:gd name="connsiteX65" fmla="*/ 483124 w 5896923"/>
                <a:gd name="connsiteY65" fmla="*/ 2445673 h 7404704"/>
                <a:gd name="connsiteX66" fmla="*/ 498523 w 5896923"/>
                <a:gd name="connsiteY66" fmla="*/ 2487325 h 7404704"/>
                <a:gd name="connsiteX67" fmla="*/ 533500 w 5896923"/>
                <a:gd name="connsiteY67" fmla="*/ 2606926 h 7404704"/>
                <a:gd name="connsiteX68" fmla="*/ 533501 w 5896923"/>
                <a:gd name="connsiteY68" fmla="*/ 2606959 h 7404704"/>
                <a:gd name="connsiteX69" fmla="*/ 523723 w 5896923"/>
                <a:gd name="connsiteY69" fmla="*/ 2544617 h 7404704"/>
                <a:gd name="connsiteX70" fmla="*/ 498536 w 5896923"/>
                <a:gd name="connsiteY70" fmla="*/ 2487437 h 7404704"/>
                <a:gd name="connsiteX71" fmla="*/ 483136 w 5896923"/>
                <a:gd name="connsiteY71" fmla="*/ 2445783 h 7404704"/>
                <a:gd name="connsiteX72" fmla="*/ 5057360 w 5896923"/>
                <a:gd name="connsiteY72" fmla="*/ 2064607 h 7404704"/>
                <a:gd name="connsiteX73" fmla="*/ 5064621 w 5896923"/>
                <a:gd name="connsiteY73" fmla="*/ 2194457 h 7404704"/>
                <a:gd name="connsiteX74" fmla="*/ 5060192 w 5896923"/>
                <a:gd name="connsiteY74" fmla="*/ 2408541 h 7404704"/>
                <a:gd name="connsiteX75" fmla="*/ 4732655 w 5896923"/>
                <a:gd name="connsiteY75" fmla="*/ 3602996 h 7404704"/>
                <a:gd name="connsiteX76" fmla="*/ 4400531 w 5896923"/>
                <a:gd name="connsiteY76" fmla="*/ 4318568 h 7404704"/>
                <a:gd name="connsiteX77" fmla="*/ 4355575 w 5896923"/>
                <a:gd name="connsiteY77" fmla="*/ 4726812 h 7404704"/>
                <a:gd name="connsiteX78" fmla="*/ 4462002 w 5896923"/>
                <a:gd name="connsiteY78" fmla="*/ 4807543 h 7404704"/>
                <a:gd name="connsiteX79" fmla="*/ 4605127 w 5896923"/>
                <a:gd name="connsiteY79" fmla="*/ 4766260 h 7404704"/>
                <a:gd name="connsiteX80" fmla="*/ 4843669 w 5896923"/>
                <a:gd name="connsiteY80" fmla="*/ 5750631 h 7404704"/>
                <a:gd name="connsiteX81" fmla="*/ 5896923 w 5896923"/>
                <a:gd name="connsiteY81" fmla="*/ 7404704 h 7404704"/>
                <a:gd name="connsiteX82" fmla="*/ 1731614 w 5896923"/>
                <a:gd name="connsiteY82" fmla="*/ 7404704 h 7404704"/>
                <a:gd name="connsiteX83" fmla="*/ 2176586 w 5896923"/>
                <a:gd name="connsiteY83" fmla="*/ 6637757 h 7404704"/>
                <a:gd name="connsiteX84" fmla="*/ 1884831 w 5896923"/>
                <a:gd name="connsiteY84" fmla="*/ 6011172 h 7404704"/>
                <a:gd name="connsiteX85" fmla="*/ 1764643 w 5896923"/>
                <a:gd name="connsiteY85" fmla="*/ 5505685 h 7404704"/>
                <a:gd name="connsiteX86" fmla="*/ 1444446 w 5896923"/>
                <a:gd name="connsiteY86" fmla="*/ 5296518 h 7404704"/>
                <a:gd name="connsiteX87" fmla="*/ 610467 w 5896923"/>
                <a:gd name="connsiteY87" fmla="*/ 5182760 h 7404704"/>
                <a:gd name="connsiteX88" fmla="*/ 452662 w 5896923"/>
                <a:gd name="connsiteY88" fmla="*/ 4960061 h 7404704"/>
                <a:gd name="connsiteX89" fmla="*/ 450607 w 5896923"/>
                <a:gd name="connsiteY89" fmla="*/ 4908717 h 7404704"/>
                <a:gd name="connsiteX90" fmla="*/ 868652 w 5896923"/>
                <a:gd name="connsiteY90" fmla="*/ 4650624 h 7404704"/>
                <a:gd name="connsiteX91" fmla="*/ 5050143 w 5896923"/>
                <a:gd name="connsiteY91" fmla="*/ 2069062 h 7404704"/>
                <a:gd name="connsiteX92" fmla="*/ 5059146 w 5896923"/>
                <a:gd name="connsiteY92" fmla="*/ 2063504 h 7404704"/>
                <a:gd name="connsiteX93" fmla="*/ 5061898 w 5896923"/>
                <a:gd name="connsiteY93" fmla="*/ 2102951 h 7404704"/>
                <a:gd name="connsiteX94" fmla="*/ 5057962 w 5896923"/>
                <a:gd name="connsiteY94" fmla="*/ 2064235 h 7404704"/>
                <a:gd name="connsiteX95" fmla="*/ 5058021 w 5896923"/>
                <a:gd name="connsiteY95" fmla="*/ 2064199 h 7404704"/>
                <a:gd name="connsiteX96" fmla="*/ 5059146 w 5896923"/>
                <a:gd name="connsiteY96" fmla="*/ 2063504 h 7404704"/>
                <a:gd name="connsiteX97" fmla="*/ 5056577 w 5896923"/>
                <a:gd name="connsiteY97" fmla="*/ 2050608 h 7404704"/>
                <a:gd name="connsiteX98" fmla="*/ 5057962 w 5896923"/>
                <a:gd name="connsiteY98" fmla="*/ 2064235 h 7404704"/>
                <a:gd name="connsiteX99" fmla="*/ 5057360 w 5896923"/>
                <a:gd name="connsiteY99" fmla="*/ 2064607 h 7404704"/>
                <a:gd name="connsiteX100" fmla="*/ 5043353 w 5896923"/>
                <a:gd name="connsiteY100" fmla="*/ 1920528 h 7404704"/>
                <a:gd name="connsiteX101" fmla="*/ 5053654 w 5896923"/>
                <a:gd name="connsiteY101" fmla="*/ 1998348 h 7404704"/>
                <a:gd name="connsiteX102" fmla="*/ 5056577 w 5896923"/>
                <a:gd name="connsiteY102" fmla="*/ 2050608 h 7404704"/>
                <a:gd name="connsiteX103" fmla="*/ 5033101 w 5896923"/>
                <a:gd name="connsiteY103" fmla="*/ 1843086 h 7404704"/>
                <a:gd name="connsiteX104" fmla="*/ 5037930 w 5896923"/>
                <a:gd name="connsiteY104" fmla="*/ 1867190 h 7404704"/>
                <a:gd name="connsiteX105" fmla="*/ 5043353 w 5896923"/>
                <a:gd name="connsiteY105" fmla="*/ 1920528 h 7404704"/>
                <a:gd name="connsiteX106" fmla="*/ 840723 w 5896923"/>
                <a:gd name="connsiteY106" fmla="*/ 1235144 h 7404704"/>
                <a:gd name="connsiteX107" fmla="*/ 840752 w 5896923"/>
                <a:gd name="connsiteY107" fmla="*/ 1235186 h 7404704"/>
                <a:gd name="connsiteX108" fmla="*/ 475112 w 5896923"/>
                <a:gd name="connsiteY108" fmla="*/ 2373694 h 7404704"/>
                <a:gd name="connsiteX109" fmla="*/ 483124 w 5896923"/>
                <a:gd name="connsiteY109" fmla="*/ 2445673 h 7404704"/>
                <a:gd name="connsiteX110" fmla="*/ 483123 w 5896923"/>
                <a:gd name="connsiteY110" fmla="*/ 2445673 h 7404704"/>
                <a:gd name="connsiteX111" fmla="*/ 769396 w 5896923"/>
                <a:gd name="connsiteY111" fmla="*/ 1379778 h 7404704"/>
                <a:gd name="connsiteX112" fmla="*/ 671232 w 5896923"/>
                <a:gd name="connsiteY112" fmla="*/ 1107272 h 7404704"/>
                <a:gd name="connsiteX113" fmla="*/ 840730 w 5896923"/>
                <a:gd name="connsiteY113" fmla="*/ 1235129 h 7404704"/>
                <a:gd name="connsiteX114" fmla="*/ 840723 w 5896923"/>
                <a:gd name="connsiteY114" fmla="*/ 1235144 h 7404704"/>
                <a:gd name="connsiteX115" fmla="*/ 796720 w 5896923"/>
                <a:gd name="connsiteY115" fmla="*/ 1172521 h 7404704"/>
                <a:gd name="connsiteX116" fmla="*/ 588448 w 5896923"/>
                <a:gd name="connsiteY116" fmla="*/ 1131519 h 7404704"/>
                <a:gd name="connsiteX117" fmla="*/ 588473 w 5896923"/>
                <a:gd name="connsiteY117" fmla="*/ 1131442 h 7404704"/>
                <a:gd name="connsiteX118" fmla="*/ 594532 w 5896923"/>
                <a:gd name="connsiteY118" fmla="*/ 1127606 h 7404704"/>
                <a:gd name="connsiteX119" fmla="*/ 671232 w 5896923"/>
                <a:gd name="connsiteY119" fmla="*/ 1107272 h 7404704"/>
                <a:gd name="connsiteX120" fmla="*/ 729634 w 5896923"/>
                <a:gd name="connsiteY120" fmla="*/ 1024143 h 7404704"/>
                <a:gd name="connsiteX121" fmla="*/ 729738 w 5896923"/>
                <a:gd name="connsiteY121" fmla="*/ 1024183 h 7404704"/>
                <a:gd name="connsiteX122" fmla="*/ 590041 w 5896923"/>
                <a:gd name="connsiteY122" fmla="*/ 1126644 h 7404704"/>
                <a:gd name="connsiteX123" fmla="*/ 588473 w 5896923"/>
                <a:gd name="connsiteY123" fmla="*/ 1131442 h 7404704"/>
                <a:gd name="connsiteX124" fmla="*/ 588432 w 5896923"/>
                <a:gd name="connsiteY124" fmla="*/ 1131467 h 7404704"/>
                <a:gd name="connsiteX125" fmla="*/ 692303 w 5896923"/>
                <a:gd name="connsiteY125" fmla="*/ 1026904 h 7404704"/>
                <a:gd name="connsiteX126" fmla="*/ 644253 w 5896923"/>
                <a:gd name="connsiteY126" fmla="*/ 1004657 h 7404704"/>
                <a:gd name="connsiteX127" fmla="*/ 729719 w 5896923"/>
                <a:gd name="connsiteY127" fmla="*/ 1024136 h 7404704"/>
                <a:gd name="connsiteX128" fmla="*/ 729634 w 5896923"/>
                <a:gd name="connsiteY128" fmla="*/ 1024143 h 7404704"/>
                <a:gd name="connsiteX129" fmla="*/ 685101 w 5896923"/>
                <a:gd name="connsiteY129" fmla="*/ 1006633 h 7404704"/>
                <a:gd name="connsiteX130" fmla="*/ 494866 w 5896923"/>
                <a:gd name="connsiteY130" fmla="*/ 1131519 h 7404704"/>
                <a:gd name="connsiteX131" fmla="*/ 494874 w 5896923"/>
                <a:gd name="connsiteY131" fmla="*/ 1131435 h 7404704"/>
                <a:gd name="connsiteX132" fmla="*/ 524584 w 5896923"/>
                <a:gd name="connsiteY132" fmla="*/ 1085413 h 7404704"/>
                <a:gd name="connsiteX133" fmla="*/ 644253 w 5896923"/>
                <a:gd name="connsiteY133" fmla="*/ 1004657 h 7404704"/>
                <a:gd name="connsiteX134" fmla="*/ 703072 w 5896923"/>
                <a:gd name="connsiteY134" fmla="*/ 881039 h 7404704"/>
                <a:gd name="connsiteX135" fmla="*/ 703131 w 5896923"/>
                <a:gd name="connsiteY135" fmla="*/ 881069 h 7404704"/>
                <a:gd name="connsiteX136" fmla="*/ 501732 w 5896923"/>
                <a:gd name="connsiteY136" fmla="*/ 1060263 h 7404704"/>
                <a:gd name="connsiteX137" fmla="*/ 494874 w 5896923"/>
                <a:gd name="connsiteY137" fmla="*/ 1131435 h 7404704"/>
                <a:gd name="connsiteX138" fmla="*/ 494853 w 5896923"/>
                <a:gd name="connsiteY138" fmla="*/ 1131467 h 7404704"/>
                <a:gd name="connsiteX139" fmla="*/ 648520 w 5896923"/>
                <a:gd name="connsiteY139" fmla="*/ 895439 h 7404704"/>
                <a:gd name="connsiteX140" fmla="*/ 638333 w 5896923"/>
                <a:gd name="connsiteY140" fmla="*/ 857205 h 7404704"/>
                <a:gd name="connsiteX141" fmla="*/ 703113 w 5896923"/>
                <a:gd name="connsiteY141" fmla="*/ 881028 h 7404704"/>
                <a:gd name="connsiteX142" fmla="*/ 703072 w 5896923"/>
                <a:gd name="connsiteY142" fmla="*/ 881039 h 7404704"/>
                <a:gd name="connsiteX143" fmla="*/ 670090 w 5896923"/>
                <a:gd name="connsiteY143" fmla="*/ 864158 h 7404704"/>
                <a:gd name="connsiteX144" fmla="*/ 528812 w 5896923"/>
                <a:gd name="connsiteY144" fmla="*/ 892078 h 7404704"/>
                <a:gd name="connsiteX145" fmla="*/ 528830 w 5896923"/>
                <a:gd name="connsiteY145" fmla="*/ 892012 h 7404704"/>
                <a:gd name="connsiteX146" fmla="*/ 532639 w 5896923"/>
                <a:gd name="connsiteY146" fmla="*/ 889080 h 7404704"/>
                <a:gd name="connsiteX147" fmla="*/ 638333 w 5896923"/>
                <a:gd name="connsiteY147" fmla="*/ 857205 h 7404704"/>
                <a:gd name="connsiteX148" fmla="*/ 682716 w 5896923"/>
                <a:gd name="connsiteY148" fmla="*/ 714746 h 7404704"/>
                <a:gd name="connsiteX149" fmla="*/ 682718 w 5896923"/>
                <a:gd name="connsiteY149" fmla="*/ 714747 h 7404704"/>
                <a:gd name="connsiteX150" fmla="*/ 694874 w 5896923"/>
                <a:gd name="connsiteY150" fmla="*/ 770063 h 7404704"/>
                <a:gd name="connsiteX151" fmla="*/ 530378 w 5896923"/>
                <a:gd name="connsiteY151" fmla="*/ 886195 h 7404704"/>
                <a:gd name="connsiteX152" fmla="*/ 528830 w 5896923"/>
                <a:gd name="connsiteY152" fmla="*/ 892012 h 7404704"/>
                <a:gd name="connsiteX153" fmla="*/ 528798 w 5896923"/>
                <a:gd name="connsiteY153" fmla="*/ 892036 h 7404704"/>
                <a:gd name="connsiteX154" fmla="*/ 694856 w 5896923"/>
                <a:gd name="connsiteY154" fmla="*/ 770027 h 7404704"/>
                <a:gd name="connsiteX155" fmla="*/ 693788 w 5896923"/>
                <a:gd name="connsiteY155" fmla="*/ 737484 h 7404704"/>
                <a:gd name="connsiteX156" fmla="*/ 640956 w 5896923"/>
                <a:gd name="connsiteY156" fmla="*/ 693542 h 7404704"/>
                <a:gd name="connsiteX157" fmla="*/ 682700 w 5896923"/>
                <a:gd name="connsiteY157" fmla="*/ 714714 h 7404704"/>
                <a:gd name="connsiteX158" fmla="*/ 682716 w 5896923"/>
                <a:gd name="connsiteY158" fmla="*/ 714746 h 7404704"/>
                <a:gd name="connsiteX159" fmla="*/ 640973 w 5896923"/>
                <a:gd name="connsiteY159" fmla="*/ 693575 h 7404704"/>
                <a:gd name="connsiteX160" fmla="*/ 552666 w 5896923"/>
                <a:gd name="connsiteY160" fmla="*/ 714102 h 7404704"/>
                <a:gd name="connsiteX161" fmla="*/ 552719 w 5896923"/>
                <a:gd name="connsiteY161" fmla="*/ 714027 h 7404704"/>
                <a:gd name="connsiteX162" fmla="*/ 568772 w 5896923"/>
                <a:gd name="connsiteY162" fmla="*/ 704169 h 7404704"/>
                <a:gd name="connsiteX163" fmla="*/ 640956 w 5896923"/>
                <a:gd name="connsiteY163" fmla="*/ 693542 h 7404704"/>
                <a:gd name="connsiteX164" fmla="*/ 2977397 w 5896923"/>
                <a:gd name="connsiteY164" fmla="*/ 4720 h 7404704"/>
                <a:gd name="connsiteX165" fmla="*/ 2977466 w 5896923"/>
                <a:gd name="connsiteY165" fmla="*/ 4721 h 7404704"/>
                <a:gd name="connsiteX166" fmla="*/ 4996886 w 5896923"/>
                <a:gd name="connsiteY166" fmla="*/ 1660859 h 7404704"/>
                <a:gd name="connsiteX167" fmla="*/ 4996886 w 5896923"/>
                <a:gd name="connsiteY167" fmla="*/ 1661777 h 7404704"/>
                <a:gd name="connsiteX168" fmla="*/ 5030130 w 5896923"/>
                <a:gd name="connsiteY168" fmla="*/ 1820645 h 7404704"/>
                <a:gd name="connsiteX169" fmla="*/ 5033101 w 5896923"/>
                <a:gd name="connsiteY169" fmla="*/ 1843086 h 7404704"/>
                <a:gd name="connsiteX170" fmla="*/ 4996760 w 5896923"/>
                <a:gd name="connsiteY170" fmla="*/ 1661701 h 7404704"/>
                <a:gd name="connsiteX171" fmla="*/ 4996760 w 5896923"/>
                <a:gd name="connsiteY171" fmla="*/ 1660784 h 7404704"/>
                <a:gd name="connsiteX172" fmla="*/ 3205778 w 5896923"/>
                <a:gd name="connsiteY172" fmla="*/ 29091 h 7404704"/>
                <a:gd name="connsiteX173" fmla="*/ 2737090 w 5896923"/>
                <a:gd name="connsiteY173" fmla="*/ 1280 h 7404704"/>
                <a:gd name="connsiteX174" fmla="*/ 2977390 w 5896923"/>
                <a:gd name="connsiteY174" fmla="*/ 4719 h 7404704"/>
                <a:gd name="connsiteX175" fmla="*/ 2977397 w 5896923"/>
                <a:gd name="connsiteY175" fmla="*/ 4720 h 7404704"/>
                <a:gd name="connsiteX176" fmla="*/ 2737160 w 5896923"/>
                <a:gd name="connsiteY176" fmla="*/ 1282 h 7404704"/>
                <a:gd name="connsiteX177" fmla="*/ 2715141 w 5896923"/>
                <a:gd name="connsiteY177" fmla="*/ 2199 h 7404704"/>
                <a:gd name="connsiteX178" fmla="*/ 2657340 w 5896923"/>
                <a:gd name="connsiteY178" fmla="*/ 2199 h 7404704"/>
                <a:gd name="connsiteX179" fmla="*/ 2604127 w 5896923"/>
                <a:gd name="connsiteY179" fmla="*/ 7704 h 7404704"/>
                <a:gd name="connsiteX180" fmla="*/ 671020 w 5896923"/>
                <a:gd name="connsiteY180" fmla="*/ 596675 h 7404704"/>
                <a:gd name="connsiteX181" fmla="*/ 644413 w 5896923"/>
                <a:gd name="connsiteY181" fmla="*/ 615023 h 7404704"/>
                <a:gd name="connsiteX182" fmla="*/ 640743 w 5896923"/>
                <a:gd name="connsiteY182" fmla="*/ 616858 h 7404704"/>
                <a:gd name="connsiteX183" fmla="*/ 587071 w 5896923"/>
                <a:gd name="connsiteY183" fmla="*/ 665136 h 7404704"/>
                <a:gd name="connsiteX184" fmla="*/ 552719 w 5896923"/>
                <a:gd name="connsiteY184" fmla="*/ 714027 h 7404704"/>
                <a:gd name="connsiteX185" fmla="*/ 552652 w 5896923"/>
                <a:gd name="connsiteY185" fmla="*/ 714068 h 7404704"/>
                <a:gd name="connsiteX186" fmla="*/ 640727 w 5896923"/>
                <a:gd name="connsiteY186" fmla="*/ 616828 h 7404704"/>
                <a:gd name="connsiteX187" fmla="*/ 644397 w 5896923"/>
                <a:gd name="connsiteY187" fmla="*/ 614994 h 7404704"/>
                <a:gd name="connsiteX188" fmla="*/ 671003 w 5896923"/>
                <a:gd name="connsiteY188" fmla="*/ 596646 h 7404704"/>
                <a:gd name="connsiteX189" fmla="*/ 2604061 w 5896923"/>
                <a:gd name="connsiteY189" fmla="*/ 7702 h 7404704"/>
                <a:gd name="connsiteX190" fmla="*/ 2657273 w 5896923"/>
                <a:gd name="connsiteY190" fmla="*/ 2197 h 7404704"/>
                <a:gd name="connsiteX191" fmla="*/ 2715072 w 5896923"/>
                <a:gd name="connsiteY191" fmla="*/ 2197 h 7404704"/>
                <a:gd name="connsiteX192" fmla="*/ 2737090 w 5896923"/>
                <a:gd name="connsiteY192" fmla="*/ 1280 h 74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5896923" h="7404704">
                  <a:moveTo>
                    <a:pt x="450459" y="4905038"/>
                  </a:moveTo>
                  <a:lnTo>
                    <a:pt x="450607" y="4908717"/>
                  </a:lnTo>
                  <a:lnTo>
                    <a:pt x="449898" y="4909154"/>
                  </a:lnTo>
                  <a:close/>
                  <a:moveTo>
                    <a:pt x="462508" y="4816659"/>
                  </a:moveTo>
                  <a:lnTo>
                    <a:pt x="450459" y="4905038"/>
                  </a:lnTo>
                  <a:lnTo>
                    <a:pt x="450143" y="4897130"/>
                  </a:lnTo>
                  <a:cubicBezTo>
                    <a:pt x="451150" y="4876069"/>
                    <a:pt x="453881" y="4855004"/>
                    <a:pt x="457966" y="4834177"/>
                  </a:cubicBezTo>
                  <a:close/>
                  <a:moveTo>
                    <a:pt x="467553" y="4797195"/>
                  </a:moveTo>
                  <a:lnTo>
                    <a:pt x="462508" y="4816659"/>
                  </a:lnTo>
                  <a:lnTo>
                    <a:pt x="463545" y="4809047"/>
                  </a:lnTo>
                  <a:close/>
                  <a:moveTo>
                    <a:pt x="494870" y="4716418"/>
                  </a:moveTo>
                  <a:lnTo>
                    <a:pt x="467553" y="4797195"/>
                  </a:lnTo>
                  <a:lnTo>
                    <a:pt x="473918" y="4772642"/>
                  </a:lnTo>
                  <a:close/>
                  <a:moveTo>
                    <a:pt x="506330" y="4606502"/>
                  </a:moveTo>
                  <a:lnTo>
                    <a:pt x="506334" y="4606518"/>
                  </a:lnTo>
                  <a:cubicBezTo>
                    <a:pt x="512298" y="4644475"/>
                    <a:pt x="510921" y="4683235"/>
                    <a:pt x="495783" y="4713968"/>
                  </a:cubicBezTo>
                  <a:lnTo>
                    <a:pt x="494870" y="4716418"/>
                  </a:lnTo>
                  <a:lnTo>
                    <a:pt x="495770" y="4713756"/>
                  </a:lnTo>
                  <a:cubicBezTo>
                    <a:pt x="503339" y="4698390"/>
                    <a:pt x="507468" y="4681018"/>
                    <a:pt x="508959" y="4662743"/>
                  </a:cubicBezTo>
                  <a:close/>
                  <a:moveTo>
                    <a:pt x="441542" y="4395969"/>
                  </a:moveTo>
                  <a:lnTo>
                    <a:pt x="453095" y="4455291"/>
                  </a:lnTo>
                  <a:cubicBezTo>
                    <a:pt x="458614" y="4473523"/>
                    <a:pt x="465495" y="4489921"/>
                    <a:pt x="472834" y="4503681"/>
                  </a:cubicBezTo>
                  <a:cubicBezTo>
                    <a:pt x="487055" y="4531202"/>
                    <a:pt x="500358" y="4568355"/>
                    <a:pt x="506321" y="4606311"/>
                  </a:cubicBezTo>
                  <a:lnTo>
                    <a:pt x="506330" y="4606502"/>
                  </a:lnTo>
                  <a:lnTo>
                    <a:pt x="492687" y="4551288"/>
                  </a:lnTo>
                  <a:cubicBezTo>
                    <a:pt x="486838" y="4533814"/>
                    <a:pt x="479957" y="4517645"/>
                    <a:pt x="472846" y="4503884"/>
                  </a:cubicBezTo>
                  <a:cubicBezTo>
                    <a:pt x="458167" y="4476362"/>
                    <a:pt x="445322" y="4438290"/>
                    <a:pt x="441538" y="4396089"/>
                  </a:cubicBezTo>
                  <a:close/>
                  <a:moveTo>
                    <a:pt x="464529" y="4263488"/>
                  </a:moveTo>
                  <a:lnTo>
                    <a:pt x="464589" y="4263524"/>
                  </a:lnTo>
                  <a:cubicBezTo>
                    <a:pt x="453809" y="4285542"/>
                    <a:pt x="447100" y="4308133"/>
                    <a:pt x="443559" y="4330495"/>
                  </a:cubicBezTo>
                  <a:lnTo>
                    <a:pt x="441542" y="4395969"/>
                  </a:lnTo>
                  <a:lnTo>
                    <a:pt x="441527" y="4395892"/>
                  </a:lnTo>
                  <a:cubicBezTo>
                    <a:pt x="439634" y="4374793"/>
                    <a:pt x="440007" y="4352661"/>
                    <a:pt x="443548" y="4330301"/>
                  </a:cubicBezTo>
                  <a:close/>
                  <a:moveTo>
                    <a:pt x="299444" y="4064300"/>
                  </a:moveTo>
                  <a:lnTo>
                    <a:pt x="313887" y="4134071"/>
                  </a:lnTo>
                  <a:cubicBezTo>
                    <a:pt x="338830" y="4192639"/>
                    <a:pt x="393705" y="4222051"/>
                    <a:pt x="464577" y="4263333"/>
                  </a:cubicBezTo>
                  <a:lnTo>
                    <a:pt x="464529" y="4263488"/>
                  </a:lnTo>
                  <a:lnTo>
                    <a:pt x="399564" y="4224678"/>
                  </a:lnTo>
                  <a:cubicBezTo>
                    <a:pt x="340903" y="4186749"/>
                    <a:pt x="302885" y="4147014"/>
                    <a:pt x="299445" y="4064449"/>
                  </a:cubicBezTo>
                  <a:close/>
                  <a:moveTo>
                    <a:pt x="349666" y="3806367"/>
                  </a:moveTo>
                  <a:lnTo>
                    <a:pt x="349682" y="3806430"/>
                  </a:lnTo>
                  <a:cubicBezTo>
                    <a:pt x="351268" y="3826254"/>
                    <a:pt x="343483" y="3847369"/>
                    <a:pt x="332474" y="3866290"/>
                  </a:cubicBezTo>
                  <a:cubicBezTo>
                    <a:pt x="311143" y="3904821"/>
                    <a:pt x="301165" y="3935095"/>
                    <a:pt x="299058" y="3994268"/>
                  </a:cubicBezTo>
                  <a:lnTo>
                    <a:pt x="299444" y="4064300"/>
                  </a:lnTo>
                  <a:lnTo>
                    <a:pt x="299437" y="4064266"/>
                  </a:lnTo>
                  <a:cubicBezTo>
                    <a:pt x="295767" y="3954183"/>
                    <a:pt x="304024" y="3917488"/>
                    <a:pt x="332465" y="3866116"/>
                  </a:cubicBezTo>
                  <a:cubicBezTo>
                    <a:pt x="339805" y="3853503"/>
                    <a:pt x="345711" y="3839914"/>
                    <a:pt x="348363" y="3826383"/>
                  </a:cubicBezTo>
                  <a:close/>
                  <a:moveTo>
                    <a:pt x="356" y="3524073"/>
                  </a:moveTo>
                  <a:lnTo>
                    <a:pt x="2878" y="3575824"/>
                  </a:lnTo>
                  <a:cubicBezTo>
                    <a:pt x="20677" y="3685855"/>
                    <a:pt x="118815" y="3721173"/>
                    <a:pt x="235216" y="3734016"/>
                  </a:cubicBezTo>
                  <a:cubicBezTo>
                    <a:pt x="318359" y="3743763"/>
                    <a:pt x="347030" y="3773219"/>
                    <a:pt x="349673" y="3806259"/>
                  </a:cubicBezTo>
                  <a:lnTo>
                    <a:pt x="349666" y="3806367"/>
                  </a:lnTo>
                  <a:lnTo>
                    <a:pt x="344745" y="3787164"/>
                  </a:lnTo>
                  <a:cubicBezTo>
                    <a:pt x="333391" y="3762395"/>
                    <a:pt x="301738" y="3741982"/>
                    <a:pt x="235222" y="3734185"/>
                  </a:cubicBezTo>
                  <a:cubicBezTo>
                    <a:pt x="102189" y="3719506"/>
                    <a:pt x="-6990" y="3675471"/>
                    <a:pt x="350" y="3524100"/>
                  </a:cubicBezTo>
                  <a:close/>
                  <a:moveTo>
                    <a:pt x="533501" y="2606959"/>
                  </a:moveTo>
                  <a:lnTo>
                    <a:pt x="533514" y="2607043"/>
                  </a:lnTo>
                  <a:cubicBezTo>
                    <a:pt x="536381" y="2649817"/>
                    <a:pt x="533399" y="2694311"/>
                    <a:pt x="533399" y="2736970"/>
                  </a:cubicBezTo>
                  <a:cubicBezTo>
                    <a:pt x="533399" y="2822288"/>
                    <a:pt x="409541" y="2990173"/>
                    <a:pt x="326969" y="3128700"/>
                  </a:cubicBezTo>
                  <a:cubicBezTo>
                    <a:pt x="254718" y="3249912"/>
                    <a:pt x="63756" y="3346540"/>
                    <a:pt x="12842" y="3469596"/>
                  </a:cubicBezTo>
                  <a:lnTo>
                    <a:pt x="356" y="3524073"/>
                  </a:lnTo>
                  <a:lnTo>
                    <a:pt x="350" y="3523941"/>
                  </a:lnTo>
                  <a:cubicBezTo>
                    <a:pt x="6772" y="3373494"/>
                    <a:pt x="244390" y="3267080"/>
                    <a:pt x="326960" y="3128559"/>
                  </a:cubicBezTo>
                  <a:cubicBezTo>
                    <a:pt x="409531" y="2990038"/>
                    <a:pt x="533386" y="2822161"/>
                    <a:pt x="533386" y="2736846"/>
                  </a:cubicBezTo>
                  <a:cubicBezTo>
                    <a:pt x="533386" y="2715518"/>
                    <a:pt x="534131" y="2693731"/>
                    <a:pt x="534518" y="2671929"/>
                  </a:cubicBezTo>
                  <a:close/>
                  <a:moveTo>
                    <a:pt x="483124" y="2445673"/>
                  </a:moveTo>
                  <a:lnTo>
                    <a:pt x="498523" y="2487325"/>
                  </a:lnTo>
                  <a:cubicBezTo>
                    <a:pt x="521918" y="2523102"/>
                    <a:pt x="530633" y="2564154"/>
                    <a:pt x="533500" y="2606926"/>
                  </a:cubicBezTo>
                  <a:lnTo>
                    <a:pt x="533501" y="2606959"/>
                  </a:lnTo>
                  <a:lnTo>
                    <a:pt x="523723" y="2544617"/>
                  </a:lnTo>
                  <a:cubicBezTo>
                    <a:pt x="518261" y="2524535"/>
                    <a:pt x="510233" y="2505327"/>
                    <a:pt x="498536" y="2487437"/>
                  </a:cubicBezTo>
                  <a:cubicBezTo>
                    <a:pt x="492687" y="2478493"/>
                    <a:pt x="487297" y="2464674"/>
                    <a:pt x="483136" y="2445783"/>
                  </a:cubicBezTo>
                  <a:close/>
                  <a:moveTo>
                    <a:pt x="5057360" y="2064607"/>
                  </a:moveTo>
                  <a:lnTo>
                    <a:pt x="5064621" y="2194457"/>
                  </a:lnTo>
                  <a:cubicBezTo>
                    <a:pt x="5065868" y="2262847"/>
                    <a:pt x="5064550" y="2334232"/>
                    <a:pt x="5060192" y="2408541"/>
                  </a:cubicBezTo>
                  <a:cubicBezTo>
                    <a:pt x="5025328" y="2995677"/>
                    <a:pt x="4906057" y="3238788"/>
                    <a:pt x="4732655" y="3602996"/>
                  </a:cubicBezTo>
                  <a:cubicBezTo>
                    <a:pt x="4559253" y="3968122"/>
                    <a:pt x="4413376" y="4215820"/>
                    <a:pt x="4400531" y="4318568"/>
                  </a:cubicBezTo>
                  <a:cubicBezTo>
                    <a:pt x="4388604" y="4421318"/>
                    <a:pt x="4483104" y="4557092"/>
                    <a:pt x="4355575" y="4726812"/>
                  </a:cubicBezTo>
                  <a:cubicBezTo>
                    <a:pt x="4385852" y="4749747"/>
                    <a:pt x="4424386" y="4775434"/>
                    <a:pt x="4462002" y="4807543"/>
                  </a:cubicBezTo>
                  <a:cubicBezTo>
                    <a:pt x="4501453" y="4780021"/>
                    <a:pt x="4569346" y="4739656"/>
                    <a:pt x="4605127" y="4766260"/>
                  </a:cubicBezTo>
                  <a:cubicBezTo>
                    <a:pt x="4656505" y="4803874"/>
                    <a:pt x="4882203" y="5222208"/>
                    <a:pt x="4843669" y="5750631"/>
                  </a:cubicBezTo>
                  <a:cubicBezTo>
                    <a:pt x="5095973" y="5795584"/>
                    <a:pt x="5837287" y="6601978"/>
                    <a:pt x="5896923" y="7404704"/>
                  </a:cubicBezTo>
                  <a:lnTo>
                    <a:pt x="1731614" y="7404704"/>
                  </a:lnTo>
                  <a:cubicBezTo>
                    <a:pt x="1731614" y="7404704"/>
                    <a:pt x="1967403" y="6895546"/>
                    <a:pt x="2176586" y="6637757"/>
                  </a:cubicBezTo>
                  <a:cubicBezTo>
                    <a:pt x="2044471" y="6401068"/>
                    <a:pt x="1994928" y="6197405"/>
                    <a:pt x="1884831" y="6011172"/>
                  </a:cubicBezTo>
                  <a:cubicBezTo>
                    <a:pt x="1775652" y="5824023"/>
                    <a:pt x="1753633" y="5625864"/>
                    <a:pt x="1764643" y="5505685"/>
                  </a:cubicBezTo>
                  <a:cubicBezTo>
                    <a:pt x="1775652" y="5384588"/>
                    <a:pt x="1727027" y="5268078"/>
                    <a:pt x="1444446" y="5296518"/>
                  </a:cubicBezTo>
                  <a:cubicBezTo>
                    <a:pt x="1160948" y="5325874"/>
                    <a:pt x="813227" y="5302022"/>
                    <a:pt x="610467" y="5182760"/>
                  </a:cubicBezTo>
                  <a:cubicBezTo>
                    <a:pt x="508628" y="5122670"/>
                    <a:pt x="463901" y="5043315"/>
                    <a:pt x="452662" y="4960061"/>
                  </a:cubicBezTo>
                  <a:lnTo>
                    <a:pt x="450607" y="4908717"/>
                  </a:lnTo>
                  <a:lnTo>
                    <a:pt x="868652" y="4650624"/>
                  </a:lnTo>
                  <a:cubicBezTo>
                    <a:pt x="4518437" y="2397326"/>
                    <a:pt x="4989377" y="2106578"/>
                    <a:pt x="5050143" y="2069062"/>
                  </a:cubicBezTo>
                  <a:close/>
                  <a:moveTo>
                    <a:pt x="5059146" y="2063504"/>
                  </a:moveTo>
                  <a:cubicBezTo>
                    <a:pt x="5060063" y="2076347"/>
                    <a:pt x="5060981" y="2089191"/>
                    <a:pt x="5061898" y="2102951"/>
                  </a:cubicBezTo>
                  <a:lnTo>
                    <a:pt x="5057962" y="2064235"/>
                  </a:lnTo>
                  <a:lnTo>
                    <a:pt x="5058021" y="2064199"/>
                  </a:lnTo>
                  <a:cubicBezTo>
                    <a:pt x="5059146" y="2063504"/>
                    <a:pt x="5059146" y="2063504"/>
                    <a:pt x="5059146" y="2063504"/>
                  </a:cubicBezTo>
                  <a:close/>
                  <a:moveTo>
                    <a:pt x="5056577" y="2050608"/>
                  </a:moveTo>
                  <a:lnTo>
                    <a:pt x="5057962" y="2064235"/>
                  </a:lnTo>
                  <a:lnTo>
                    <a:pt x="5057360" y="2064607"/>
                  </a:lnTo>
                  <a:close/>
                  <a:moveTo>
                    <a:pt x="5043353" y="1920528"/>
                  </a:moveTo>
                  <a:lnTo>
                    <a:pt x="5053654" y="1998348"/>
                  </a:lnTo>
                  <a:lnTo>
                    <a:pt x="5056577" y="2050608"/>
                  </a:lnTo>
                  <a:close/>
                  <a:moveTo>
                    <a:pt x="5033101" y="1843086"/>
                  </a:moveTo>
                  <a:lnTo>
                    <a:pt x="5037930" y="1867190"/>
                  </a:lnTo>
                  <a:lnTo>
                    <a:pt x="5043353" y="1920528"/>
                  </a:lnTo>
                  <a:close/>
                  <a:moveTo>
                    <a:pt x="840723" y="1235144"/>
                  </a:moveTo>
                  <a:lnTo>
                    <a:pt x="840752" y="1235186"/>
                  </a:lnTo>
                  <a:cubicBezTo>
                    <a:pt x="535922" y="1833102"/>
                    <a:pt x="469521" y="2198284"/>
                    <a:pt x="475112" y="2373694"/>
                  </a:cubicBezTo>
                  <a:lnTo>
                    <a:pt x="483124" y="2445673"/>
                  </a:lnTo>
                  <a:lnTo>
                    <a:pt x="483123" y="2445673"/>
                  </a:lnTo>
                  <a:cubicBezTo>
                    <a:pt x="456079" y="2322887"/>
                    <a:pt x="480969" y="1985795"/>
                    <a:pt x="769396" y="1379778"/>
                  </a:cubicBezTo>
                  <a:close/>
                  <a:moveTo>
                    <a:pt x="671232" y="1107272"/>
                  </a:moveTo>
                  <a:cubicBezTo>
                    <a:pt x="719857" y="1107845"/>
                    <a:pt x="782931" y="1133761"/>
                    <a:pt x="840730" y="1235129"/>
                  </a:cubicBezTo>
                  <a:lnTo>
                    <a:pt x="840723" y="1235144"/>
                  </a:lnTo>
                  <a:lnTo>
                    <a:pt x="796720" y="1172521"/>
                  </a:lnTo>
                  <a:cubicBezTo>
                    <a:pt x="693111" y="1055662"/>
                    <a:pt x="588448" y="1131519"/>
                    <a:pt x="588448" y="1131519"/>
                  </a:cubicBezTo>
                  <a:lnTo>
                    <a:pt x="588473" y="1131442"/>
                  </a:lnTo>
                  <a:lnTo>
                    <a:pt x="594532" y="1127606"/>
                  </a:lnTo>
                  <a:cubicBezTo>
                    <a:pt x="606423" y="1120667"/>
                    <a:pt x="634764" y="1106842"/>
                    <a:pt x="671232" y="1107272"/>
                  </a:cubicBezTo>
                  <a:close/>
                  <a:moveTo>
                    <a:pt x="729634" y="1024143"/>
                  </a:moveTo>
                  <a:lnTo>
                    <a:pt x="729738" y="1024183"/>
                  </a:lnTo>
                  <a:cubicBezTo>
                    <a:pt x="634206" y="1018565"/>
                    <a:pt x="597680" y="1104958"/>
                    <a:pt x="590041" y="1126644"/>
                  </a:cubicBezTo>
                  <a:lnTo>
                    <a:pt x="588473" y="1131442"/>
                  </a:lnTo>
                  <a:lnTo>
                    <a:pt x="588432" y="1131467"/>
                  </a:lnTo>
                  <a:cubicBezTo>
                    <a:pt x="588432" y="1131467"/>
                    <a:pt x="613017" y="1044376"/>
                    <a:pt x="692303" y="1026904"/>
                  </a:cubicBezTo>
                  <a:close/>
                  <a:moveTo>
                    <a:pt x="644253" y="1004657"/>
                  </a:moveTo>
                  <a:cubicBezTo>
                    <a:pt x="670143" y="1001489"/>
                    <a:pt x="698755" y="1006477"/>
                    <a:pt x="729719" y="1024136"/>
                  </a:cubicBezTo>
                  <a:lnTo>
                    <a:pt x="729634" y="1024143"/>
                  </a:lnTo>
                  <a:lnTo>
                    <a:pt x="685101" y="1006633"/>
                  </a:lnTo>
                  <a:cubicBezTo>
                    <a:pt x="585279" y="985223"/>
                    <a:pt x="516541" y="1091383"/>
                    <a:pt x="494866" y="1131519"/>
                  </a:cubicBezTo>
                  <a:lnTo>
                    <a:pt x="494874" y="1131435"/>
                  </a:lnTo>
                  <a:lnTo>
                    <a:pt x="524584" y="1085413"/>
                  </a:lnTo>
                  <a:cubicBezTo>
                    <a:pt x="551591" y="1049951"/>
                    <a:pt x="592475" y="1010992"/>
                    <a:pt x="644253" y="1004657"/>
                  </a:cubicBezTo>
                  <a:close/>
                  <a:moveTo>
                    <a:pt x="703072" y="881039"/>
                  </a:moveTo>
                  <a:lnTo>
                    <a:pt x="703131" y="881069"/>
                  </a:lnTo>
                  <a:cubicBezTo>
                    <a:pt x="584778" y="899647"/>
                    <a:pt x="522160" y="983760"/>
                    <a:pt x="501732" y="1060263"/>
                  </a:cubicBezTo>
                  <a:lnTo>
                    <a:pt x="494874" y="1131435"/>
                  </a:lnTo>
                  <a:lnTo>
                    <a:pt x="494853" y="1131467"/>
                  </a:lnTo>
                  <a:cubicBezTo>
                    <a:pt x="487628" y="1057620"/>
                    <a:pt x="531680" y="940227"/>
                    <a:pt x="648520" y="895439"/>
                  </a:cubicBezTo>
                  <a:close/>
                  <a:moveTo>
                    <a:pt x="638333" y="857205"/>
                  </a:moveTo>
                  <a:cubicBezTo>
                    <a:pt x="658846" y="859012"/>
                    <a:pt x="680865" y="865892"/>
                    <a:pt x="703113" y="881028"/>
                  </a:cubicBezTo>
                  <a:lnTo>
                    <a:pt x="703072" y="881039"/>
                  </a:lnTo>
                  <a:lnTo>
                    <a:pt x="670090" y="864158"/>
                  </a:lnTo>
                  <a:cubicBezTo>
                    <a:pt x="594139" y="837292"/>
                    <a:pt x="528812" y="892078"/>
                    <a:pt x="528812" y="892078"/>
                  </a:cubicBezTo>
                  <a:lnTo>
                    <a:pt x="528830" y="892012"/>
                  </a:lnTo>
                  <a:lnTo>
                    <a:pt x="532639" y="889080"/>
                  </a:lnTo>
                  <a:cubicBezTo>
                    <a:pt x="545173" y="879889"/>
                    <a:pt x="587049" y="852690"/>
                    <a:pt x="638333" y="857205"/>
                  </a:cubicBezTo>
                  <a:close/>
                  <a:moveTo>
                    <a:pt x="682716" y="714746"/>
                  </a:moveTo>
                  <a:lnTo>
                    <a:pt x="682718" y="714747"/>
                  </a:lnTo>
                  <a:cubicBezTo>
                    <a:pt x="692867" y="726946"/>
                    <a:pt x="698085" y="744835"/>
                    <a:pt x="694874" y="770063"/>
                  </a:cubicBezTo>
                  <a:cubicBezTo>
                    <a:pt x="576062" y="756417"/>
                    <a:pt x="538030" y="860069"/>
                    <a:pt x="530378" y="886195"/>
                  </a:cubicBezTo>
                  <a:lnTo>
                    <a:pt x="528830" y="892012"/>
                  </a:lnTo>
                  <a:lnTo>
                    <a:pt x="528798" y="892036"/>
                  </a:lnTo>
                  <a:cubicBezTo>
                    <a:pt x="528798" y="892036"/>
                    <a:pt x="559074" y="754432"/>
                    <a:pt x="694856" y="770027"/>
                  </a:cubicBezTo>
                  <a:cubicBezTo>
                    <a:pt x="696462" y="757414"/>
                    <a:pt x="695960" y="746635"/>
                    <a:pt x="693788" y="737484"/>
                  </a:cubicBezTo>
                  <a:close/>
                  <a:moveTo>
                    <a:pt x="640956" y="693542"/>
                  </a:moveTo>
                  <a:cubicBezTo>
                    <a:pt x="657470" y="696008"/>
                    <a:pt x="672551" y="702515"/>
                    <a:pt x="682700" y="714714"/>
                  </a:cubicBezTo>
                  <a:lnTo>
                    <a:pt x="682716" y="714746"/>
                  </a:lnTo>
                  <a:lnTo>
                    <a:pt x="640973" y="693575"/>
                  </a:lnTo>
                  <a:cubicBezTo>
                    <a:pt x="607944" y="688644"/>
                    <a:pt x="569181" y="699883"/>
                    <a:pt x="552666" y="714102"/>
                  </a:cubicBezTo>
                  <a:lnTo>
                    <a:pt x="552719" y="714027"/>
                  </a:lnTo>
                  <a:lnTo>
                    <a:pt x="568772" y="704169"/>
                  </a:lnTo>
                  <a:cubicBezTo>
                    <a:pt x="588189" y="695241"/>
                    <a:pt x="616185" y="689844"/>
                    <a:pt x="640956" y="693542"/>
                  </a:cubicBezTo>
                  <a:close/>
                  <a:moveTo>
                    <a:pt x="2977397" y="4720"/>
                  </a:moveTo>
                  <a:lnTo>
                    <a:pt x="2977466" y="4721"/>
                  </a:lnTo>
                  <a:cubicBezTo>
                    <a:pt x="4149446" y="75602"/>
                    <a:pt x="4874748" y="931526"/>
                    <a:pt x="4996886" y="1660859"/>
                  </a:cubicBezTo>
                  <a:cubicBezTo>
                    <a:pt x="4996886" y="1660859"/>
                    <a:pt x="4996886" y="1661777"/>
                    <a:pt x="4996886" y="1661777"/>
                  </a:cubicBezTo>
                  <a:cubicBezTo>
                    <a:pt x="5009272" y="1711546"/>
                    <a:pt x="5020511" y="1764526"/>
                    <a:pt x="5030130" y="1820645"/>
                  </a:cubicBezTo>
                  <a:lnTo>
                    <a:pt x="5033101" y="1843086"/>
                  </a:lnTo>
                  <a:lnTo>
                    <a:pt x="4996760" y="1661701"/>
                  </a:lnTo>
                  <a:cubicBezTo>
                    <a:pt x="4996760" y="1661701"/>
                    <a:pt x="4996760" y="1660784"/>
                    <a:pt x="4996760" y="1660784"/>
                  </a:cubicBezTo>
                  <a:cubicBezTo>
                    <a:pt x="4882767" y="980103"/>
                    <a:pt x="4243364" y="189153"/>
                    <a:pt x="3205778" y="29091"/>
                  </a:cubicBezTo>
                  <a:close/>
                  <a:moveTo>
                    <a:pt x="2737090" y="1280"/>
                  </a:moveTo>
                  <a:cubicBezTo>
                    <a:pt x="2819144" y="-1242"/>
                    <a:pt x="2899260" y="-6"/>
                    <a:pt x="2977390" y="4719"/>
                  </a:cubicBezTo>
                  <a:lnTo>
                    <a:pt x="2977397" y="4720"/>
                  </a:lnTo>
                  <a:lnTo>
                    <a:pt x="2737160" y="1282"/>
                  </a:lnTo>
                  <a:cubicBezTo>
                    <a:pt x="2729820" y="1282"/>
                    <a:pt x="2722480" y="2199"/>
                    <a:pt x="2715141" y="2199"/>
                  </a:cubicBezTo>
                  <a:cubicBezTo>
                    <a:pt x="2695874" y="1282"/>
                    <a:pt x="2676607" y="1282"/>
                    <a:pt x="2657340" y="2199"/>
                  </a:cubicBezTo>
                  <a:cubicBezTo>
                    <a:pt x="2639908" y="3117"/>
                    <a:pt x="2621559" y="4951"/>
                    <a:pt x="2604127" y="7704"/>
                  </a:cubicBezTo>
                  <a:cubicBezTo>
                    <a:pt x="1515091" y="72839"/>
                    <a:pt x="818732" y="498513"/>
                    <a:pt x="671020" y="596675"/>
                  </a:cubicBezTo>
                  <a:cubicBezTo>
                    <a:pt x="661845" y="603097"/>
                    <a:pt x="652670" y="608601"/>
                    <a:pt x="644413" y="615023"/>
                  </a:cubicBezTo>
                  <a:cubicBezTo>
                    <a:pt x="642578" y="615940"/>
                    <a:pt x="640743" y="616858"/>
                    <a:pt x="640743" y="616858"/>
                  </a:cubicBezTo>
                  <a:cubicBezTo>
                    <a:pt x="619641" y="632912"/>
                    <a:pt x="601751" y="648967"/>
                    <a:pt x="587071" y="665136"/>
                  </a:cubicBezTo>
                  <a:lnTo>
                    <a:pt x="552719" y="714027"/>
                  </a:lnTo>
                  <a:lnTo>
                    <a:pt x="552652" y="714068"/>
                  </a:lnTo>
                  <a:cubicBezTo>
                    <a:pt x="569166" y="681044"/>
                    <a:pt x="598524" y="648936"/>
                    <a:pt x="640727" y="616828"/>
                  </a:cubicBezTo>
                  <a:cubicBezTo>
                    <a:pt x="640727" y="616828"/>
                    <a:pt x="642562" y="615911"/>
                    <a:pt x="644397" y="614994"/>
                  </a:cubicBezTo>
                  <a:cubicBezTo>
                    <a:pt x="652654" y="608572"/>
                    <a:pt x="661828" y="603068"/>
                    <a:pt x="671003" y="596646"/>
                  </a:cubicBezTo>
                  <a:cubicBezTo>
                    <a:pt x="818711" y="498489"/>
                    <a:pt x="1515053" y="72834"/>
                    <a:pt x="2604061" y="7702"/>
                  </a:cubicBezTo>
                  <a:cubicBezTo>
                    <a:pt x="2621492" y="4950"/>
                    <a:pt x="2639841" y="3115"/>
                    <a:pt x="2657273" y="2197"/>
                  </a:cubicBezTo>
                  <a:cubicBezTo>
                    <a:pt x="2676539" y="1280"/>
                    <a:pt x="2695805" y="1280"/>
                    <a:pt x="2715072" y="2197"/>
                  </a:cubicBezTo>
                  <a:cubicBezTo>
                    <a:pt x="2722411" y="2197"/>
                    <a:pt x="2729751" y="1280"/>
                    <a:pt x="2737090" y="1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675" dirty="0"/>
            </a:p>
          </p:txBody>
        </p: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2648149" y="4294362"/>
              <a:ext cx="5060007" cy="4948238"/>
            </a:xfrm>
            <a:custGeom>
              <a:avLst/>
              <a:gdLst>
                <a:gd name="T0" fmla="*/ 523 w 5525"/>
                <a:gd name="T1" fmla="*/ 4952 h 5394"/>
                <a:gd name="T2" fmla="*/ 548 w 5525"/>
                <a:gd name="T3" fmla="*/ 5181 h 5394"/>
                <a:gd name="T4" fmla="*/ 498 w 5525"/>
                <a:gd name="T5" fmla="*/ 5394 h 5394"/>
                <a:gd name="T6" fmla="*/ 5522 w 5525"/>
                <a:gd name="T7" fmla="*/ 2292 h 5394"/>
                <a:gd name="T8" fmla="*/ 5525 w 5525"/>
                <a:gd name="T9" fmla="*/ 2335 h 5394"/>
                <a:gd name="T10" fmla="*/ 5454 w 5525"/>
                <a:gd name="T11" fmla="*/ 1854 h 5394"/>
                <a:gd name="T12" fmla="*/ 5454 w 5525"/>
                <a:gd name="T13" fmla="*/ 1853 h 5394"/>
                <a:gd name="T14" fmla="*/ 2991 w 5525"/>
                <a:gd name="T15" fmla="*/ 44 h 5394"/>
                <a:gd name="T16" fmla="*/ 2967 w 5525"/>
                <a:gd name="T17" fmla="*/ 45 h 5394"/>
                <a:gd name="T18" fmla="*/ 2904 w 5525"/>
                <a:gd name="T19" fmla="*/ 45 h 5394"/>
                <a:gd name="T20" fmla="*/ 2846 w 5525"/>
                <a:gd name="T21" fmla="*/ 51 h 5394"/>
                <a:gd name="T22" fmla="*/ 739 w 5525"/>
                <a:gd name="T23" fmla="*/ 693 h 5394"/>
                <a:gd name="T24" fmla="*/ 710 w 5525"/>
                <a:gd name="T25" fmla="*/ 713 h 5394"/>
                <a:gd name="T26" fmla="*/ 706 w 5525"/>
                <a:gd name="T27" fmla="*/ 715 h 5394"/>
                <a:gd name="T28" fmla="*/ 706 w 5525"/>
                <a:gd name="T29" fmla="*/ 715 h 5394"/>
                <a:gd name="T30" fmla="*/ 610 w 5525"/>
                <a:gd name="T31" fmla="*/ 821 h 5394"/>
                <a:gd name="T32" fmla="*/ 765 w 5525"/>
                <a:gd name="T33" fmla="*/ 882 h 5394"/>
                <a:gd name="T34" fmla="*/ 584 w 5525"/>
                <a:gd name="T35" fmla="*/ 1015 h 5394"/>
                <a:gd name="T36" fmla="*/ 774 w 5525"/>
                <a:gd name="T37" fmla="*/ 1003 h 5394"/>
                <a:gd name="T38" fmla="*/ 547 w 5525"/>
                <a:gd name="T39" fmla="*/ 1276 h 5394"/>
                <a:gd name="T40" fmla="*/ 803 w 5525"/>
                <a:gd name="T41" fmla="*/ 1159 h 5394"/>
                <a:gd name="T42" fmla="*/ 649 w 5525"/>
                <a:gd name="T43" fmla="*/ 1276 h 5394"/>
                <a:gd name="T44" fmla="*/ 924 w 5525"/>
                <a:gd name="T45" fmla="*/ 1389 h 5394"/>
                <a:gd name="T46" fmla="*/ 551 w 5525"/>
                <a:gd name="T47" fmla="*/ 2754 h 5394"/>
                <a:gd name="T48" fmla="*/ 589 w 5525"/>
                <a:gd name="T49" fmla="*/ 3026 h 5394"/>
                <a:gd name="T50" fmla="*/ 364 w 5525"/>
                <a:gd name="T51" fmla="*/ 3453 h 5394"/>
                <a:gd name="T52" fmla="*/ 8 w 5525"/>
                <a:gd name="T53" fmla="*/ 3884 h 5394"/>
                <a:gd name="T54" fmla="*/ 264 w 5525"/>
                <a:gd name="T55" fmla="*/ 4113 h 5394"/>
                <a:gd name="T56" fmla="*/ 370 w 5525"/>
                <a:gd name="T57" fmla="*/ 4257 h 5394"/>
                <a:gd name="T58" fmla="*/ 334 w 5525"/>
                <a:gd name="T59" fmla="*/ 4473 h 5394"/>
                <a:gd name="T60" fmla="*/ 514 w 5525"/>
                <a:gd name="T61" fmla="*/ 4690 h 5394"/>
                <a:gd name="T62" fmla="*/ 523 w 5525"/>
                <a:gd name="T63" fmla="*/ 4952 h 5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25" h="5394">
                  <a:moveTo>
                    <a:pt x="523" y="4952"/>
                  </a:moveTo>
                  <a:cubicBezTo>
                    <a:pt x="554" y="5012"/>
                    <a:pt x="581" y="5114"/>
                    <a:pt x="548" y="5181"/>
                  </a:cubicBezTo>
                  <a:cubicBezTo>
                    <a:pt x="520" y="5247"/>
                    <a:pt x="499" y="5321"/>
                    <a:pt x="498" y="5394"/>
                  </a:cubicBezTo>
                  <a:cubicBezTo>
                    <a:pt x="5522" y="2292"/>
                    <a:pt x="5522" y="2292"/>
                    <a:pt x="5522" y="2292"/>
                  </a:cubicBezTo>
                  <a:cubicBezTo>
                    <a:pt x="5523" y="2306"/>
                    <a:pt x="5524" y="2320"/>
                    <a:pt x="5525" y="2335"/>
                  </a:cubicBezTo>
                  <a:cubicBezTo>
                    <a:pt x="5515" y="2153"/>
                    <a:pt x="5489" y="1992"/>
                    <a:pt x="5454" y="1854"/>
                  </a:cubicBezTo>
                  <a:cubicBezTo>
                    <a:pt x="5454" y="1854"/>
                    <a:pt x="5454" y="1853"/>
                    <a:pt x="5454" y="1853"/>
                  </a:cubicBezTo>
                  <a:cubicBezTo>
                    <a:pt x="5312" y="1005"/>
                    <a:pt x="4422" y="0"/>
                    <a:pt x="2991" y="44"/>
                  </a:cubicBezTo>
                  <a:cubicBezTo>
                    <a:pt x="2983" y="44"/>
                    <a:pt x="2975" y="45"/>
                    <a:pt x="2967" y="45"/>
                  </a:cubicBezTo>
                  <a:cubicBezTo>
                    <a:pt x="2946" y="44"/>
                    <a:pt x="2925" y="44"/>
                    <a:pt x="2904" y="45"/>
                  </a:cubicBezTo>
                  <a:cubicBezTo>
                    <a:pt x="2885" y="46"/>
                    <a:pt x="2865" y="48"/>
                    <a:pt x="2846" y="51"/>
                  </a:cubicBezTo>
                  <a:cubicBezTo>
                    <a:pt x="1659" y="122"/>
                    <a:pt x="900" y="586"/>
                    <a:pt x="739" y="693"/>
                  </a:cubicBezTo>
                  <a:cubicBezTo>
                    <a:pt x="729" y="700"/>
                    <a:pt x="719" y="706"/>
                    <a:pt x="710" y="713"/>
                  </a:cubicBezTo>
                  <a:cubicBezTo>
                    <a:pt x="708" y="714"/>
                    <a:pt x="706" y="715"/>
                    <a:pt x="706" y="715"/>
                  </a:cubicBezTo>
                  <a:cubicBezTo>
                    <a:pt x="706" y="715"/>
                    <a:pt x="706" y="715"/>
                    <a:pt x="706" y="715"/>
                  </a:cubicBezTo>
                  <a:cubicBezTo>
                    <a:pt x="660" y="750"/>
                    <a:pt x="628" y="785"/>
                    <a:pt x="610" y="821"/>
                  </a:cubicBezTo>
                  <a:cubicBezTo>
                    <a:pt x="646" y="790"/>
                    <a:pt x="779" y="772"/>
                    <a:pt x="765" y="882"/>
                  </a:cubicBezTo>
                  <a:cubicBezTo>
                    <a:pt x="617" y="865"/>
                    <a:pt x="584" y="1015"/>
                    <a:pt x="584" y="1015"/>
                  </a:cubicBezTo>
                  <a:cubicBezTo>
                    <a:pt x="584" y="1015"/>
                    <a:pt x="677" y="937"/>
                    <a:pt x="774" y="1003"/>
                  </a:cubicBezTo>
                  <a:cubicBezTo>
                    <a:pt x="602" y="1030"/>
                    <a:pt x="538" y="1184"/>
                    <a:pt x="547" y="1276"/>
                  </a:cubicBezTo>
                  <a:cubicBezTo>
                    <a:pt x="574" y="1226"/>
                    <a:pt x="668" y="1082"/>
                    <a:pt x="803" y="1159"/>
                  </a:cubicBezTo>
                  <a:cubicBezTo>
                    <a:pt x="684" y="1152"/>
                    <a:pt x="649" y="1276"/>
                    <a:pt x="649" y="1276"/>
                  </a:cubicBezTo>
                  <a:cubicBezTo>
                    <a:pt x="649" y="1276"/>
                    <a:pt x="798" y="1168"/>
                    <a:pt x="924" y="1389"/>
                  </a:cubicBezTo>
                  <a:cubicBezTo>
                    <a:pt x="481" y="2258"/>
                    <a:pt x="500" y="2676"/>
                    <a:pt x="551" y="2754"/>
                  </a:cubicBezTo>
                  <a:cubicBezTo>
                    <a:pt x="602" y="2832"/>
                    <a:pt x="589" y="2933"/>
                    <a:pt x="589" y="3026"/>
                  </a:cubicBezTo>
                  <a:cubicBezTo>
                    <a:pt x="589" y="3119"/>
                    <a:pt x="454" y="3302"/>
                    <a:pt x="364" y="3453"/>
                  </a:cubicBezTo>
                  <a:cubicBezTo>
                    <a:pt x="274" y="3604"/>
                    <a:pt x="15" y="3720"/>
                    <a:pt x="8" y="3884"/>
                  </a:cubicBezTo>
                  <a:cubicBezTo>
                    <a:pt x="0" y="4049"/>
                    <a:pt x="119" y="4097"/>
                    <a:pt x="264" y="4113"/>
                  </a:cubicBezTo>
                  <a:cubicBezTo>
                    <a:pt x="409" y="4130"/>
                    <a:pt x="402" y="4202"/>
                    <a:pt x="370" y="4257"/>
                  </a:cubicBezTo>
                  <a:cubicBezTo>
                    <a:pt x="339" y="4313"/>
                    <a:pt x="330" y="4353"/>
                    <a:pt x="334" y="4473"/>
                  </a:cubicBezTo>
                  <a:cubicBezTo>
                    <a:pt x="339" y="4593"/>
                    <a:pt x="411" y="4630"/>
                    <a:pt x="514" y="4690"/>
                  </a:cubicBezTo>
                  <a:cubicBezTo>
                    <a:pt x="467" y="4786"/>
                    <a:pt x="491" y="4892"/>
                    <a:pt x="523" y="49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ru-RU" sz="675" dirty="0"/>
            </a:p>
          </p:txBody>
        </p:sp>
      </p:grpSp>
      <p:sp>
        <p:nvSpPr>
          <p:cNvPr id="31" name="Текст 12"/>
          <p:cNvSpPr txBox="1">
            <a:spLocks/>
          </p:cNvSpPr>
          <p:nvPr/>
        </p:nvSpPr>
        <p:spPr>
          <a:xfrm>
            <a:off x="504000" y="2037422"/>
            <a:ext cx="1980000" cy="1974488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平台刚上线，系统统计数据不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全面，暂无法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预测平台使用效果，后续会加强宣传。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12000" y="1635646"/>
            <a:ext cx="374820" cy="3748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charset="0"/>
                <a:ea typeface="Roboto Medium" charset="0"/>
                <a:cs typeface="Roboto Medium" charset="0"/>
              </a:rPr>
              <a:t>3</a:t>
            </a:r>
          </a:p>
        </p:txBody>
      </p:sp>
      <p:sp>
        <p:nvSpPr>
          <p:cNvPr id="12" name="Овал 31">
            <a:extLst>
              <a:ext uri="{FF2B5EF4-FFF2-40B4-BE49-F238E27FC236}">
                <a16:creationId xmlns:a16="http://schemas.microsoft.com/office/drawing/2014/main" id="{57BDC303-CB5C-455C-A6DC-B019D235E007}"/>
              </a:ext>
            </a:extLst>
          </p:cNvPr>
          <p:cNvSpPr/>
          <p:nvPr/>
        </p:nvSpPr>
        <p:spPr>
          <a:xfrm>
            <a:off x="6408000" y="1634400"/>
            <a:ext cx="374820" cy="3748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Medium" charset="0"/>
                <a:ea typeface="Roboto Medium" charset="0"/>
                <a:cs typeface="Roboto Medium" charset="0"/>
              </a:rPr>
              <a:t>4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7DFE696-1F70-47AE-86EE-8BE8E430888C}"/>
              </a:ext>
            </a:extLst>
          </p:cNvPr>
          <p:cNvSpPr txBox="1">
            <a:spLocks/>
          </p:cNvSpPr>
          <p:nvPr/>
        </p:nvSpPr>
        <p:spPr>
          <a:xfrm>
            <a:off x="6300000" y="2037600"/>
            <a:ext cx="1980000" cy="1686278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继续与超星公司加强沟通，优化系统结构，扩展系统功能，美化系统界面。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3272425" y="1551648"/>
            <a:ext cx="2629904" cy="1552226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任意多边形 22"/>
          <p:cNvSpPr/>
          <p:nvPr/>
        </p:nvSpPr>
        <p:spPr>
          <a:xfrm>
            <a:off x="4887910" y="1203157"/>
            <a:ext cx="1690355" cy="1052600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TextBox 5"/>
          <p:cNvSpPr txBox="1"/>
          <p:nvPr/>
        </p:nvSpPr>
        <p:spPr>
          <a:xfrm>
            <a:off x="2018170" y="2054000"/>
            <a:ext cx="37269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不足之处请于指正，感谢大家！</a:t>
            </a:r>
          </a:p>
        </p:txBody>
      </p:sp>
      <p:pic>
        <p:nvPicPr>
          <p:cNvPr id="8" name="组合 19">
            <a:extLst>
              <a:ext uri="{FF2B5EF4-FFF2-40B4-BE49-F238E27FC236}">
                <a16:creationId xmlns:a16="http://schemas.microsoft.com/office/drawing/2014/main" id="{17A27D29-C0E8-4666-B9BE-D9F5B931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0" y="3599089"/>
            <a:ext cx="28120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组合 19">
            <a:extLst>
              <a:ext uri="{FF2B5EF4-FFF2-40B4-BE49-F238E27FC236}">
                <a16:creationId xmlns:a16="http://schemas.microsoft.com/office/drawing/2014/main" id="{9681A1E8-FD1B-44A1-9A74-98F58F1F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3599089"/>
            <a:ext cx="28120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副标题 2">
            <a:extLst>
              <a:ext uri="{FF2B5EF4-FFF2-40B4-BE49-F238E27FC236}">
                <a16:creationId xmlns:a16="http://schemas.microsoft.com/office/drawing/2014/main" id="{0000ADFD-5E5E-4735-BCE7-259A59FA74C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18170" y="3599090"/>
            <a:ext cx="6082222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855" indent="-342855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4" indent="-285713" algn="l" defTabSz="9142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93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5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5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6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7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案例成员：章 恒、朱建军、汪青云、金宗玲、王萍、李玉芳、王继英、龚 健、秦 秀</a:t>
            </a:r>
          </a:p>
        </p:txBody>
      </p:sp>
    </p:spTree>
    <p:extLst>
      <p:ext uri="{BB962C8B-B14F-4D97-AF65-F5344CB8AC3E}">
        <p14:creationId xmlns:p14="http://schemas.microsoft.com/office/powerpoint/2010/main" val="41787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28674" y="1121457"/>
            <a:ext cx="2784005" cy="404515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任意多边形 2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2" name="TextBox 64"/>
          <p:cNvSpPr txBox="1"/>
          <p:nvPr/>
        </p:nvSpPr>
        <p:spPr>
          <a:xfrm>
            <a:off x="5028544" y="1140651"/>
            <a:ext cx="268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1     </a:t>
            </a:r>
            <a:r>
              <a:rPr lang="zh-CN" altLang="en-US" b="1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案例实施背景</a:t>
            </a:r>
          </a:p>
        </p:txBody>
      </p:sp>
      <p:sp>
        <p:nvSpPr>
          <p:cNvPr id="18" name="TextBox 59"/>
          <p:cNvSpPr txBox="1">
            <a:spLocks noChangeArrowheads="1"/>
          </p:cNvSpPr>
          <p:nvPr/>
        </p:nvSpPr>
        <p:spPr bwMode="auto">
          <a:xfrm flipH="1">
            <a:off x="977501" y="1877657"/>
            <a:ext cx="2390927" cy="11079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514350">
              <a:defRPr/>
            </a:pPr>
            <a:r>
              <a:rPr lang="zh-CN" altLang="en-US" sz="4500" b="1" kern="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en-US" altLang="zh-CN" sz="4500" b="1" kern="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defTabSz="514350">
              <a:defRPr/>
            </a:pPr>
            <a:r>
              <a:rPr lang="en-US" altLang="ko-KR" sz="2100" b="1" kern="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en-US" altLang="ko-KR" sz="1500" kern="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052550" y="1848874"/>
            <a:ext cx="1383839" cy="400532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" fmla="*/ 0 w 1682088"/>
              <a:gd name="connsiteY0" fmla="*/ 519125 h 610565"/>
              <a:gd name="connsiteX1" fmla="*/ 0 w 1682088"/>
              <a:gd name="connsiteY1" fmla="*/ 0 h 610565"/>
              <a:gd name="connsiteX2" fmla="*/ 1682088 w 1682088"/>
              <a:gd name="connsiteY2" fmla="*/ 0 h 610565"/>
              <a:gd name="connsiteX3" fmla="*/ 1682088 w 1682088"/>
              <a:gd name="connsiteY3" fmla="*/ 519125 h 610565"/>
              <a:gd name="connsiteX4" fmla="*/ 91440 w 1682088"/>
              <a:gd name="connsiteY4" fmla="*/ 610565 h 610565"/>
              <a:gd name="connsiteX0" fmla="*/ 0 w 1682088"/>
              <a:gd name="connsiteY0" fmla="*/ 519125 h 519125"/>
              <a:gd name="connsiteX1" fmla="*/ 0 w 1682088"/>
              <a:gd name="connsiteY1" fmla="*/ 0 h 519125"/>
              <a:gd name="connsiteX2" fmla="*/ 1682088 w 1682088"/>
              <a:gd name="connsiteY2" fmla="*/ 0 h 519125"/>
              <a:gd name="connsiteX3" fmla="*/ 1682088 w 1682088"/>
              <a:gd name="connsiteY3" fmla="*/ 519125 h 5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5" name="任意多边形 34"/>
          <p:cNvSpPr/>
          <p:nvPr/>
        </p:nvSpPr>
        <p:spPr>
          <a:xfrm>
            <a:off x="1534903" y="2096678"/>
            <a:ext cx="1726362" cy="1108984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8" name="任意多边形 37"/>
          <p:cNvSpPr/>
          <p:nvPr/>
        </p:nvSpPr>
        <p:spPr>
          <a:xfrm>
            <a:off x="5778679" y="1130144"/>
            <a:ext cx="1934000" cy="404515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0" fmla="*/ 2463662 w 2463662"/>
              <a:gd name="connsiteY0" fmla="*/ 0 h 373486"/>
              <a:gd name="connsiteX1" fmla="*/ 2463662 w 2463662"/>
              <a:gd name="connsiteY1" fmla="*/ 373486 h 373486"/>
              <a:gd name="connsiteX2" fmla="*/ 0 w 2463662"/>
              <a:gd name="connsiteY2" fmla="*/ 373486 h 3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662" h="373486">
                <a:moveTo>
                  <a:pt x="2463662" y="0"/>
                </a:moveTo>
                <a:lnTo>
                  <a:pt x="2463662" y="373486"/>
                </a:lnTo>
                <a:lnTo>
                  <a:pt x="0" y="373486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3" name="矩形 42"/>
          <p:cNvSpPr/>
          <p:nvPr/>
        </p:nvSpPr>
        <p:spPr>
          <a:xfrm>
            <a:off x="4928674" y="1931526"/>
            <a:ext cx="2784005" cy="404515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" name="TextBox 64"/>
          <p:cNvSpPr txBox="1"/>
          <p:nvPr/>
        </p:nvSpPr>
        <p:spPr>
          <a:xfrm>
            <a:off x="5028544" y="1950720"/>
            <a:ext cx="268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2     </a:t>
            </a:r>
            <a:r>
              <a:rPr lang="zh-CN" altLang="en-US" b="1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案例实施步骤</a:t>
            </a:r>
          </a:p>
        </p:txBody>
      </p:sp>
      <p:sp>
        <p:nvSpPr>
          <p:cNvPr id="45" name="任意多边形 44"/>
          <p:cNvSpPr/>
          <p:nvPr/>
        </p:nvSpPr>
        <p:spPr>
          <a:xfrm>
            <a:off x="5778679" y="1943558"/>
            <a:ext cx="1934000" cy="404515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0" fmla="*/ 2463662 w 2463662"/>
              <a:gd name="connsiteY0" fmla="*/ 0 h 373486"/>
              <a:gd name="connsiteX1" fmla="*/ 2463662 w 2463662"/>
              <a:gd name="connsiteY1" fmla="*/ 373486 h 373486"/>
              <a:gd name="connsiteX2" fmla="*/ 0 w 2463662"/>
              <a:gd name="connsiteY2" fmla="*/ 373486 h 3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662" h="373486">
                <a:moveTo>
                  <a:pt x="2463662" y="0"/>
                </a:moveTo>
                <a:lnTo>
                  <a:pt x="2463662" y="373486"/>
                </a:lnTo>
                <a:lnTo>
                  <a:pt x="0" y="373486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4928674" y="2741595"/>
            <a:ext cx="2784005" cy="404515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8" name="TextBox 64"/>
          <p:cNvSpPr txBox="1"/>
          <p:nvPr/>
        </p:nvSpPr>
        <p:spPr>
          <a:xfrm>
            <a:off x="5028544" y="2760789"/>
            <a:ext cx="268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3     </a:t>
            </a:r>
            <a:r>
              <a:rPr lang="zh-CN" altLang="en-US" b="1" spc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案例创新点</a:t>
            </a:r>
          </a:p>
        </p:txBody>
      </p:sp>
      <p:sp>
        <p:nvSpPr>
          <p:cNvPr id="49" name="任意多边形 48"/>
          <p:cNvSpPr/>
          <p:nvPr/>
        </p:nvSpPr>
        <p:spPr>
          <a:xfrm>
            <a:off x="5778679" y="2753627"/>
            <a:ext cx="1934000" cy="404515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0" fmla="*/ 2463662 w 2463662"/>
              <a:gd name="connsiteY0" fmla="*/ 0 h 373486"/>
              <a:gd name="connsiteX1" fmla="*/ 2463662 w 2463662"/>
              <a:gd name="connsiteY1" fmla="*/ 373486 h 373486"/>
              <a:gd name="connsiteX2" fmla="*/ 0 w 2463662"/>
              <a:gd name="connsiteY2" fmla="*/ 373486 h 3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662" h="373486">
                <a:moveTo>
                  <a:pt x="2463662" y="0"/>
                </a:moveTo>
                <a:lnTo>
                  <a:pt x="2463662" y="373486"/>
                </a:lnTo>
                <a:lnTo>
                  <a:pt x="0" y="373486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1" name="矩形 50"/>
          <p:cNvSpPr/>
          <p:nvPr/>
        </p:nvSpPr>
        <p:spPr>
          <a:xfrm>
            <a:off x="4928674" y="3551665"/>
            <a:ext cx="2784005" cy="404515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2" name="TextBox 64"/>
          <p:cNvSpPr txBox="1"/>
          <p:nvPr/>
        </p:nvSpPr>
        <p:spPr>
          <a:xfrm>
            <a:off x="5028544" y="3570859"/>
            <a:ext cx="268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4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思考和启示</a:t>
            </a:r>
          </a:p>
        </p:txBody>
      </p:sp>
      <p:sp>
        <p:nvSpPr>
          <p:cNvPr id="53" name="任意多边形 52"/>
          <p:cNvSpPr/>
          <p:nvPr/>
        </p:nvSpPr>
        <p:spPr>
          <a:xfrm>
            <a:off x="5778679" y="3563697"/>
            <a:ext cx="1934000" cy="404515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0" fmla="*/ 2463662 w 2463662"/>
              <a:gd name="connsiteY0" fmla="*/ 0 h 373486"/>
              <a:gd name="connsiteX1" fmla="*/ 2463662 w 2463662"/>
              <a:gd name="connsiteY1" fmla="*/ 373486 h 373486"/>
              <a:gd name="connsiteX2" fmla="*/ 0 w 2463662"/>
              <a:gd name="connsiteY2" fmla="*/ 373486 h 3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662" h="373486">
                <a:moveTo>
                  <a:pt x="2463662" y="0"/>
                </a:moveTo>
                <a:lnTo>
                  <a:pt x="2463662" y="373486"/>
                </a:lnTo>
                <a:lnTo>
                  <a:pt x="0" y="373486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0632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32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6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2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4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7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68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0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/>
          <p:bldP spid="18" grpId="0"/>
          <p:bldP spid="27" grpId="0" animBg="1"/>
          <p:bldP spid="35" grpId="0" animBg="1"/>
          <p:bldP spid="38" grpId="0" animBg="1"/>
          <p:bldP spid="43" grpId="0" animBg="1"/>
          <p:bldP spid="44" grpId="0"/>
          <p:bldP spid="45" grpId="0" animBg="1"/>
          <p:bldP spid="47" grpId="0" animBg="1"/>
          <p:bldP spid="48" grpId="0"/>
          <p:bldP spid="49" grpId="0" animBg="1"/>
          <p:bldP spid="51" grpId="0" animBg="1"/>
          <p:bldP spid="52" grpId="0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32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6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2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4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7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68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0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/>
          <p:bldP spid="18" grpId="0"/>
          <p:bldP spid="27" grpId="0" animBg="1"/>
          <p:bldP spid="35" grpId="0" animBg="1"/>
          <p:bldP spid="38" grpId="0" animBg="1"/>
          <p:bldP spid="43" grpId="0" animBg="1"/>
          <p:bldP spid="44" grpId="0"/>
          <p:bldP spid="45" grpId="0" animBg="1"/>
          <p:bldP spid="47" grpId="0" animBg="1"/>
          <p:bldP spid="48" grpId="0"/>
          <p:bldP spid="49" grpId="0" animBg="1"/>
          <p:bldP spid="51" grpId="0" animBg="1"/>
          <p:bldP spid="52" grpId="0"/>
          <p:bldP spid="5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348000" y="2874385"/>
            <a:ext cx="2685351" cy="584775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32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案例实施背景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2915817" y="3557492"/>
            <a:ext cx="3509046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“互联网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大数据”时代的到来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67280" y="1080000"/>
            <a:ext cx="1874003" cy="1468090"/>
            <a:chOff x="2757770" y="2232116"/>
            <a:chExt cx="2498670" cy="1957453"/>
          </a:xfrm>
        </p:grpSpPr>
        <p:sp>
          <p:nvSpPr>
            <p:cNvPr id="11" name="TextBox 59"/>
            <p:cNvSpPr txBox="1">
              <a:spLocks noChangeArrowheads="1"/>
            </p:cNvSpPr>
            <p:nvPr/>
          </p:nvSpPr>
          <p:spPr bwMode="auto">
            <a:xfrm flipH="1">
              <a:off x="3115977" y="2232116"/>
              <a:ext cx="1782258" cy="18928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514350">
                <a:defRPr/>
              </a:pPr>
              <a:r>
                <a:rPr lang="en-US" altLang="zh-CN" sz="8625" kern="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微软雅黑" pitchFamily="34" charset="-122"/>
                </a:rPr>
                <a:t>1</a:t>
              </a:r>
              <a:endParaRPr lang="en-US" altLang="ko-KR" sz="6600" kern="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" name="矩形 1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988790" y="998657"/>
            <a:ext cx="1465958" cy="834879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6" fmla="*/ 1145718 w 1845118"/>
              <a:gd name="connsiteY6" fmla="*/ 63090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  <a:gd name="connsiteX4" fmla="*/ 1054278 w 1845118"/>
              <a:gd name="connsiteY4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7" name="任意多边形 36"/>
          <p:cNvSpPr/>
          <p:nvPr/>
        </p:nvSpPr>
        <p:spPr>
          <a:xfrm>
            <a:off x="3767280" y="1229791"/>
            <a:ext cx="1874003" cy="1370909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9" fmla="*/ 709545 w 2362498"/>
              <a:gd name="connsiteY9" fmla="*/ 1703863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0" fmla="*/ 2362498 w 2362498"/>
              <a:gd name="connsiteY0" fmla="*/ 1612423 h 1827878"/>
              <a:gd name="connsiteX1" fmla="*/ 2362498 w 2362498"/>
              <a:gd name="connsiteY1" fmla="*/ 1827878 h 1827878"/>
              <a:gd name="connsiteX2" fmla="*/ 839514 w 2362498"/>
              <a:gd name="connsiteY2" fmla="*/ 1827878 h 1827878"/>
              <a:gd name="connsiteX3" fmla="*/ 433218 w 2362498"/>
              <a:gd name="connsiteY3" fmla="*/ 1827878 h 1827878"/>
              <a:gd name="connsiteX4" fmla="*/ 433218 w 2362498"/>
              <a:gd name="connsiteY4" fmla="*/ 1826314 h 1827878"/>
              <a:gd name="connsiteX5" fmla="*/ 0 w 2362498"/>
              <a:gd name="connsiteY5" fmla="*/ 1826314 h 1827878"/>
              <a:gd name="connsiteX6" fmla="*/ 0 w 2362498"/>
              <a:gd name="connsiteY6" fmla="*/ 0 h 1827878"/>
              <a:gd name="connsiteX7" fmla="*/ 618105 w 2362498"/>
              <a:gd name="connsiteY7" fmla="*/ 0 h 182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425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9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1"/>
          <p:cNvSpPr txBox="1"/>
          <p:nvPr/>
        </p:nvSpPr>
        <p:spPr>
          <a:xfrm>
            <a:off x="1368000" y="3744000"/>
            <a:ext cx="640871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许多图书馆都有特殊的有保存价值的纸质期刊文献，由于历史久远、陈旧不堪，保存难度越来越大，在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数字时代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的今天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纸质期刊数字化成为一种解决方案，但是许多中小图书馆由于经费有限，无法负担数字化高额的成本，怎么办？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DD0AA6-0CCE-4209-A82A-7490FCE2060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24000"/>
            <a:ext cx="2520000" cy="18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B9D676-9C57-496E-862E-C6C6AFD2E15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45" y="1224000"/>
            <a:ext cx="2520000" cy="180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D59A24C-08CA-4D1C-8BA6-A4EB411ACD5A}"/>
              </a:ext>
            </a:extLst>
          </p:cNvPr>
          <p:cNvSpPr/>
          <p:nvPr/>
        </p:nvSpPr>
        <p:spPr>
          <a:xfrm>
            <a:off x="4532025" y="864000"/>
            <a:ext cx="50400" cy="252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9424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571997" y="972000"/>
            <a:ext cx="50400" cy="39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4" name="矩形 73"/>
          <p:cNvSpPr/>
          <p:nvPr/>
        </p:nvSpPr>
        <p:spPr>
          <a:xfrm>
            <a:off x="1392382" y="1256615"/>
            <a:ext cx="1787237" cy="130925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5" name="矩形 74"/>
          <p:cNvSpPr/>
          <p:nvPr/>
        </p:nvSpPr>
        <p:spPr>
          <a:xfrm>
            <a:off x="5964382" y="1256615"/>
            <a:ext cx="1787237" cy="130925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5" name="TextBox 11"/>
          <p:cNvSpPr txBox="1"/>
          <p:nvPr/>
        </p:nvSpPr>
        <p:spPr>
          <a:xfrm>
            <a:off x="873218" y="3316744"/>
            <a:ext cx="2825566" cy="98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2018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年年初，经过协商，超星公司同意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免费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为安徽农业大学图书馆进行纸质期刊数字化的工作。</a:t>
            </a:r>
          </a:p>
        </p:txBody>
      </p:sp>
      <p:sp>
        <p:nvSpPr>
          <p:cNvPr id="106" name="TextBox 11"/>
          <p:cNvSpPr txBox="1"/>
          <p:nvPr/>
        </p:nvSpPr>
        <p:spPr>
          <a:xfrm>
            <a:off x="5445218" y="3316744"/>
            <a:ext cx="2825566" cy="106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2018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年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月初，安徽农业大学图书馆与超星公司签订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《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纸质期刊数字化服务协议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》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。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E8B2C160-4313-4CD3-B955-B36155D73B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/>
          <a:stretch/>
        </p:blipFill>
        <p:spPr>
          <a:xfrm>
            <a:off x="1619672" y="2700000"/>
            <a:ext cx="518587" cy="43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9EDEAD-DA1E-4F28-8823-F97DCB526D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2700000"/>
            <a:ext cx="413392" cy="3960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46215BB-0021-425E-AA2C-EC3B27411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/>
          <a:stretch/>
        </p:blipFill>
        <p:spPr>
          <a:xfrm>
            <a:off x="6192000" y="2700000"/>
            <a:ext cx="518587" cy="432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CD90C66-BA20-4FE3-AAD3-7366296CD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2700000"/>
            <a:ext cx="41339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4" grpId="0" animBg="1"/>
      <p:bldP spid="75" grpId="0" animBg="1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347999" y="2874385"/>
            <a:ext cx="2685351" cy="584775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32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案例实施步骤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2483768" y="3557491"/>
            <a:ext cx="4392488" cy="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构建安徽农业大学图书馆纸质期刊数字化服务平台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……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767280" y="1080000"/>
            <a:ext cx="1874003" cy="1468090"/>
            <a:chOff x="2757770" y="2232116"/>
            <a:chExt cx="2498670" cy="1957453"/>
          </a:xfrm>
        </p:grpSpPr>
        <p:sp>
          <p:nvSpPr>
            <p:cNvPr id="11" name="TextBox 59"/>
            <p:cNvSpPr txBox="1">
              <a:spLocks noChangeArrowheads="1"/>
            </p:cNvSpPr>
            <p:nvPr/>
          </p:nvSpPr>
          <p:spPr bwMode="auto">
            <a:xfrm flipH="1">
              <a:off x="3115977" y="2232116"/>
              <a:ext cx="1782258" cy="18928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514350">
                <a:defRPr/>
              </a:pPr>
              <a:r>
                <a:rPr lang="en-US" altLang="ko-KR" sz="8625" kern="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微软雅黑" pitchFamily="34" charset="-122"/>
                </a:rPr>
                <a:t>2</a:t>
              </a:r>
              <a:endParaRPr lang="en-US" altLang="ko-KR" sz="6600" kern="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" name="矩形 1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988790" y="998657"/>
            <a:ext cx="1465958" cy="834879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6" fmla="*/ 1145718 w 1845118"/>
              <a:gd name="connsiteY6" fmla="*/ 63090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  <a:gd name="connsiteX4" fmla="*/ 1054278 w 1845118"/>
              <a:gd name="connsiteY4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7" name="任意多边形 36"/>
          <p:cNvSpPr/>
          <p:nvPr/>
        </p:nvSpPr>
        <p:spPr>
          <a:xfrm>
            <a:off x="3767280" y="1229791"/>
            <a:ext cx="1874003" cy="1370909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9" fmla="*/ 709545 w 2362498"/>
              <a:gd name="connsiteY9" fmla="*/ 1703863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0" fmla="*/ 2362498 w 2362498"/>
              <a:gd name="connsiteY0" fmla="*/ 1612423 h 1827878"/>
              <a:gd name="connsiteX1" fmla="*/ 2362498 w 2362498"/>
              <a:gd name="connsiteY1" fmla="*/ 1827878 h 1827878"/>
              <a:gd name="connsiteX2" fmla="*/ 839514 w 2362498"/>
              <a:gd name="connsiteY2" fmla="*/ 1827878 h 1827878"/>
              <a:gd name="connsiteX3" fmla="*/ 433218 w 2362498"/>
              <a:gd name="connsiteY3" fmla="*/ 1827878 h 1827878"/>
              <a:gd name="connsiteX4" fmla="*/ 433218 w 2362498"/>
              <a:gd name="connsiteY4" fmla="*/ 1826314 h 1827878"/>
              <a:gd name="connsiteX5" fmla="*/ 0 w 2362498"/>
              <a:gd name="connsiteY5" fmla="*/ 1826314 h 1827878"/>
              <a:gd name="connsiteX6" fmla="*/ 0 w 2362498"/>
              <a:gd name="connsiteY6" fmla="*/ 0 h 1827878"/>
              <a:gd name="connsiteX7" fmla="*/ 618105 w 2362498"/>
              <a:gd name="connsiteY7" fmla="*/ 0 h 182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3334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9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/>
          <p:cNvSpPr txBox="1">
            <a:spLocks/>
          </p:cNvSpPr>
          <p:nvPr/>
        </p:nvSpPr>
        <p:spPr>
          <a:xfrm>
            <a:off x="1784521" y="2665137"/>
            <a:ext cx="109966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8">
              <a:spcBef>
                <a:spcPct val="20000"/>
              </a:spcBef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2018.4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-2018.6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3694505" y="2665137"/>
            <a:ext cx="109966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8">
              <a:spcBef>
                <a:spcPct val="20000"/>
              </a:spcBef>
              <a:defRPr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2018.7-2018.9</a:t>
            </a: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5609527" y="2665137"/>
            <a:ext cx="1288814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8">
              <a:spcBef>
                <a:spcPct val="20000"/>
              </a:spcBef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2018.10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-2018.11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7569517" y="2665137"/>
            <a:ext cx="610745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8">
              <a:spcBef>
                <a:spcPct val="20000"/>
              </a:spcBef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</a:p>
        </p:txBody>
      </p:sp>
      <p:cxnSp>
        <p:nvCxnSpPr>
          <p:cNvPr id="49" name="Straight Connector 88"/>
          <p:cNvCxnSpPr/>
          <p:nvPr/>
        </p:nvCxnSpPr>
        <p:spPr>
          <a:xfrm flipH="1">
            <a:off x="957998" y="2895565"/>
            <a:ext cx="722800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8"/>
          <p:cNvSpPr>
            <a:spLocks noChangeAspect="1"/>
          </p:cNvSpPr>
          <p:nvPr/>
        </p:nvSpPr>
        <p:spPr>
          <a:xfrm>
            <a:off x="1074396" y="1282512"/>
            <a:ext cx="1215000" cy="1215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54" name="Group 94"/>
          <p:cNvGrpSpPr/>
          <p:nvPr/>
        </p:nvGrpSpPr>
        <p:grpSpPr>
          <a:xfrm>
            <a:off x="1609626" y="2514388"/>
            <a:ext cx="144542" cy="711197"/>
            <a:chOff x="1690019" y="2064423"/>
            <a:chExt cx="144542" cy="711197"/>
          </a:xfrm>
        </p:grpSpPr>
        <p:cxnSp>
          <p:nvCxnSpPr>
            <p:cNvPr id="55" name="Straight Connector 75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3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/>
            </a:p>
          </p:txBody>
        </p:sp>
      </p:grpSp>
      <p:sp>
        <p:nvSpPr>
          <p:cNvPr id="61" name="Oval 109"/>
          <p:cNvSpPr>
            <a:spLocks noChangeAspect="1"/>
          </p:cNvSpPr>
          <p:nvPr/>
        </p:nvSpPr>
        <p:spPr>
          <a:xfrm>
            <a:off x="2894066" y="1066512"/>
            <a:ext cx="1431000" cy="1431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62" name="Group 110"/>
          <p:cNvGrpSpPr/>
          <p:nvPr/>
        </p:nvGrpSpPr>
        <p:grpSpPr>
          <a:xfrm>
            <a:off x="3537295" y="2514388"/>
            <a:ext cx="144542" cy="711197"/>
            <a:chOff x="1690019" y="2064423"/>
            <a:chExt cx="144542" cy="711197"/>
          </a:xfrm>
        </p:grpSpPr>
        <p:cxnSp>
          <p:nvCxnSpPr>
            <p:cNvPr id="67" name="Straight Connector 111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11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/>
            </a:p>
          </p:txBody>
        </p:sp>
      </p:grpSp>
      <p:sp>
        <p:nvSpPr>
          <p:cNvPr id="69" name="Oval 127"/>
          <p:cNvSpPr>
            <a:spLocks noChangeAspect="1"/>
          </p:cNvSpPr>
          <p:nvPr/>
        </p:nvSpPr>
        <p:spPr>
          <a:xfrm>
            <a:off x="4822340" y="1066512"/>
            <a:ext cx="1431000" cy="1431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4" name="Group 128"/>
          <p:cNvGrpSpPr/>
          <p:nvPr/>
        </p:nvGrpSpPr>
        <p:grpSpPr>
          <a:xfrm>
            <a:off x="5464965" y="2514388"/>
            <a:ext cx="144542" cy="711197"/>
            <a:chOff x="1690019" y="2064423"/>
            <a:chExt cx="144542" cy="711197"/>
          </a:xfrm>
        </p:grpSpPr>
        <p:cxnSp>
          <p:nvCxnSpPr>
            <p:cNvPr id="75" name="Straight Connector 129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130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/>
            </a:p>
          </p:txBody>
        </p:sp>
      </p:grpSp>
      <p:sp>
        <p:nvSpPr>
          <p:cNvPr id="81" name="Oval 145"/>
          <p:cNvSpPr>
            <a:spLocks noChangeAspect="1"/>
          </p:cNvSpPr>
          <p:nvPr/>
        </p:nvSpPr>
        <p:spPr>
          <a:xfrm>
            <a:off x="6857405" y="1282512"/>
            <a:ext cx="1215000" cy="1215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2" name="Group 146"/>
          <p:cNvGrpSpPr/>
          <p:nvPr/>
        </p:nvGrpSpPr>
        <p:grpSpPr>
          <a:xfrm>
            <a:off x="7392634" y="2514388"/>
            <a:ext cx="144542" cy="711197"/>
            <a:chOff x="1690019" y="2064423"/>
            <a:chExt cx="144542" cy="711197"/>
          </a:xfrm>
        </p:grpSpPr>
        <p:cxnSp>
          <p:nvCxnSpPr>
            <p:cNvPr id="83" name="Straight Connector 147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148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/>
            </a:p>
          </p:txBody>
        </p:sp>
      </p:grpSp>
      <p:sp>
        <p:nvSpPr>
          <p:cNvPr id="85" name="矩形 84"/>
          <p:cNvSpPr/>
          <p:nvPr/>
        </p:nvSpPr>
        <p:spPr>
          <a:xfrm>
            <a:off x="920154" y="3313790"/>
            <a:ext cx="1523480" cy="253910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资料整理、扫描录入</a:t>
            </a:r>
            <a:endParaRPr lang="en-US" altLang="zh-CN" sz="12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846380" y="3684109"/>
            <a:ext cx="1671034" cy="7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纸质期刊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进行分类、拆装、编号、排序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，并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通过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高清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扫描仪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将纸质资料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录入到计算机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保存为固定格式的图片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87" name="矩形 86"/>
          <p:cNvSpPr/>
          <p:nvPr/>
        </p:nvSpPr>
        <p:spPr>
          <a:xfrm>
            <a:off x="6703160" y="3313790"/>
            <a:ext cx="1523481" cy="253910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系统测试、平台发布</a:t>
            </a:r>
            <a:endParaRPr lang="en-US" altLang="zh-CN" sz="12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6629388" y="3684109"/>
            <a:ext cx="1671034" cy="7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纸质期刊数字化资源服务系统平台上线测试并试运行，收集整理读者反馈意见，修改完善系统平台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847825" y="3313790"/>
            <a:ext cx="1523480" cy="253910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图像处理、文字识别</a:t>
            </a:r>
            <a:endParaRPr lang="en-US" altLang="zh-CN" sz="12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2774049" y="3684109"/>
            <a:ext cx="1671034" cy="7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对图片进行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去嗓、裁边、版心校正、边缘修饰等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操作，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利用</a:t>
            </a: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OCR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软件对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图片中文字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进行识别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91" name="矩形 90"/>
          <p:cNvSpPr/>
          <p:nvPr/>
        </p:nvSpPr>
        <p:spPr>
          <a:xfrm>
            <a:off x="4775494" y="3313790"/>
            <a:ext cx="1523480" cy="253910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数据标引、数据入库</a:t>
            </a:r>
            <a:endParaRPr lang="en-US" altLang="zh-CN" sz="12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4702324" y="3684109"/>
            <a:ext cx="1671034" cy="7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提取关键词进行数据标引，实现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纸质期刊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文献的检索功能，将完成的数据、图片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导入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数据库。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84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"/>
                            </p:stCondLst>
                            <p:childTnLst>
                              <p:par>
                                <p:cTn id="7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"/>
                            </p:stCondLst>
                            <p:childTnLst>
                              <p:par>
                                <p:cTn id="9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53" grpId="0" animBg="1"/>
      <p:bldP spid="61" grpId="0" animBg="1"/>
      <p:bldP spid="69" grpId="0" animBg="1"/>
      <p:bldP spid="81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1"/>
          <p:cNvSpPr txBox="1"/>
          <p:nvPr/>
        </p:nvSpPr>
        <p:spPr>
          <a:xfrm>
            <a:off x="1352869" y="3960000"/>
            <a:ext cx="640871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安徽农业大学图书馆馆藏纸质期刊服务平台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59A24C-08CA-4D1C-8BA6-A4EB411ACD5A}"/>
              </a:ext>
            </a:extLst>
          </p:cNvPr>
          <p:cNvSpPr/>
          <p:nvPr/>
        </p:nvSpPr>
        <p:spPr>
          <a:xfrm>
            <a:off x="4532025" y="1008000"/>
            <a:ext cx="50400" cy="27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003A89-87C6-43F4-96B2-BA491209B01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3" y="1134000"/>
            <a:ext cx="3960000" cy="25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0198010-38CF-45C2-BD1D-B115FE53515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37" y="1134000"/>
            <a:ext cx="39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556388" y="2874385"/>
            <a:ext cx="2268571" cy="584775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32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案例创新点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2915816" y="3557492"/>
            <a:ext cx="3509046" cy="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发现改变现状的力量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……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767280" y="1080000"/>
            <a:ext cx="1874003" cy="1468090"/>
            <a:chOff x="2757770" y="2232116"/>
            <a:chExt cx="2498670" cy="1957453"/>
          </a:xfrm>
        </p:grpSpPr>
        <p:sp>
          <p:nvSpPr>
            <p:cNvPr id="11" name="TextBox 59"/>
            <p:cNvSpPr txBox="1">
              <a:spLocks noChangeArrowheads="1"/>
            </p:cNvSpPr>
            <p:nvPr/>
          </p:nvSpPr>
          <p:spPr bwMode="auto">
            <a:xfrm flipH="1">
              <a:off x="3115977" y="2232116"/>
              <a:ext cx="1782258" cy="18928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514350">
                <a:defRPr/>
              </a:pPr>
              <a:r>
                <a:rPr lang="en-US" altLang="ko-KR" sz="8625" kern="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微软雅黑" pitchFamily="34" charset="-122"/>
                </a:rPr>
                <a:t>3</a:t>
              </a:r>
              <a:endParaRPr lang="en-US" altLang="ko-KR" sz="6600" kern="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" name="矩形 1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988790" y="998657"/>
            <a:ext cx="1465958" cy="834879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6" fmla="*/ 1145718 w 1845118"/>
              <a:gd name="connsiteY6" fmla="*/ 63090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  <a:gd name="connsiteX4" fmla="*/ 1054278 w 1845118"/>
              <a:gd name="connsiteY4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7" name="任意多边形 36"/>
          <p:cNvSpPr/>
          <p:nvPr/>
        </p:nvSpPr>
        <p:spPr>
          <a:xfrm>
            <a:off x="3767280" y="1229791"/>
            <a:ext cx="1874003" cy="1370909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9" fmla="*/ 709545 w 2362498"/>
              <a:gd name="connsiteY9" fmla="*/ 1703863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0" fmla="*/ 2362498 w 2362498"/>
              <a:gd name="connsiteY0" fmla="*/ 1612423 h 1827878"/>
              <a:gd name="connsiteX1" fmla="*/ 2362498 w 2362498"/>
              <a:gd name="connsiteY1" fmla="*/ 1827878 h 1827878"/>
              <a:gd name="connsiteX2" fmla="*/ 839514 w 2362498"/>
              <a:gd name="connsiteY2" fmla="*/ 1827878 h 1827878"/>
              <a:gd name="connsiteX3" fmla="*/ 433218 w 2362498"/>
              <a:gd name="connsiteY3" fmla="*/ 1827878 h 1827878"/>
              <a:gd name="connsiteX4" fmla="*/ 433218 w 2362498"/>
              <a:gd name="connsiteY4" fmla="*/ 1826314 h 1827878"/>
              <a:gd name="connsiteX5" fmla="*/ 0 w 2362498"/>
              <a:gd name="connsiteY5" fmla="*/ 1826314 h 1827878"/>
              <a:gd name="connsiteX6" fmla="*/ 0 w 2362498"/>
              <a:gd name="connsiteY6" fmla="*/ 0 h 1827878"/>
              <a:gd name="connsiteX7" fmla="*/ 618105 w 2362498"/>
              <a:gd name="connsiteY7" fmla="*/ 0 h 182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2004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9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年度工作总结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KSO_WM_UNIT_TYPE" val="b"/>
  <p:tag name="KSO_WM_UNIT_INDEX" val="1"/>
  <p:tag name="KSO_WM_UNIT_ID" val="custom160570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​​">
  <a:themeElements>
    <a:clrScheme name="自定义 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D6618"/>
      </a:accent1>
      <a:accent2>
        <a:srgbClr val="16A3AA"/>
      </a:accent2>
      <a:accent3>
        <a:srgbClr val="16A3AA"/>
      </a:accent3>
      <a:accent4>
        <a:srgbClr val="16A3AA"/>
      </a:accent4>
      <a:accent5>
        <a:srgbClr val="16A3AA"/>
      </a:accent5>
      <a:accent6>
        <a:srgbClr val="16A3AA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</TotalTime>
  <Words>600</Words>
  <Application>Microsoft Office PowerPoint</Application>
  <PresentationFormat>全屏显示(16:9)</PresentationFormat>
  <Paragraphs>64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Aller</vt:lpstr>
      <vt:lpstr>Calibri</vt:lpstr>
      <vt:lpstr>Impact</vt:lpstr>
      <vt:lpstr>微软雅黑</vt:lpstr>
      <vt:lpstr>苹方 特粗</vt:lpstr>
      <vt:lpstr>Arial</vt:lpstr>
      <vt:lpstr>Roboto Medium</vt:lpstr>
      <vt:lpstr>苹方 中等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User</cp:lastModifiedBy>
  <cp:revision>664</cp:revision>
  <dcterms:created xsi:type="dcterms:W3CDTF">2014-11-09T01:07:25Z</dcterms:created>
  <dcterms:modified xsi:type="dcterms:W3CDTF">2018-12-24T09:24:04Z</dcterms:modified>
</cp:coreProperties>
</file>