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9" r:id="rId2"/>
    <p:sldId id="259" r:id="rId3"/>
    <p:sldId id="270" r:id="rId4"/>
    <p:sldId id="260" r:id="rId5"/>
    <p:sldId id="275" r:id="rId6"/>
    <p:sldId id="276" r:id="rId7"/>
    <p:sldId id="277" r:id="rId8"/>
    <p:sldId id="261" r:id="rId9"/>
    <p:sldId id="273" r:id="rId10"/>
    <p:sldId id="271" r:id="rId11"/>
    <p:sldId id="274" r:id="rId12"/>
    <p:sldId id="266" r:id="rId13"/>
    <p:sldId id="267" r:id="rId14"/>
    <p:sldId id="268" r:id="rId15"/>
    <p:sldId id="258" r:id="rId16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800080"/>
    <a:srgbClr val="FF0066"/>
    <a:srgbClr val="CC0066"/>
    <a:srgbClr val="FF3300"/>
    <a:srgbClr val="FFFFFF"/>
    <a:srgbClr val="FF85FF"/>
    <a:srgbClr val="FFFF00"/>
    <a:srgbClr val="CC00FF"/>
    <a:srgbClr val="E5ED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1" autoAdjust="0"/>
    <p:restoredTop sz="94660"/>
  </p:normalViewPr>
  <p:slideViewPr>
    <p:cSldViewPr>
      <p:cViewPr varScale="1">
        <p:scale>
          <a:sx n="84" d="100"/>
          <a:sy n="84" d="100"/>
        </p:scale>
        <p:origin x="1435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94D8E-CA26-4502-8815-BE4A6B6B6416}" type="datetimeFigureOut">
              <a:rPr lang="zh-CN" altLang="en-US" smtClean="0"/>
              <a:pPr/>
              <a:t>2024/9/6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E5A1DD-9424-4E17-A293-4FC7022FFBE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5099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zh-CN" altLang="en-US" dirty="0" smtClean="0">
                <a:ea typeface="宋体" charset="-122"/>
              </a:rPr>
              <a:t>红色代表不论对自然科学还是社会科学都很重要的数据库；蓝色代表自然科学中比较重要的数据库；紫色代表社会科学中比较重要的数据库。</a:t>
            </a:r>
          </a:p>
        </p:txBody>
      </p:sp>
    </p:spTree>
    <p:extLst>
      <p:ext uri="{BB962C8B-B14F-4D97-AF65-F5344CB8AC3E}">
        <p14:creationId xmlns:p14="http://schemas.microsoft.com/office/powerpoint/2010/main" val="2429510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4" name="Freeform 24"/>
          <p:cNvSpPr>
            <a:spLocks/>
          </p:cNvSpPr>
          <p:nvPr userDrawn="1"/>
        </p:nvSpPr>
        <p:spPr bwMode="auto">
          <a:xfrm>
            <a:off x="3059113" y="3716338"/>
            <a:ext cx="6145212" cy="1984375"/>
          </a:xfrm>
          <a:custGeom>
            <a:avLst/>
            <a:gdLst>
              <a:gd name="T0" fmla="*/ 5793 w 5808"/>
              <a:gd name="T1" fmla="*/ 0 h 1522"/>
              <a:gd name="T2" fmla="*/ 1988 w 5808"/>
              <a:gd name="T3" fmla="*/ 1408 h 1522"/>
              <a:gd name="T4" fmla="*/ 0 w 5808"/>
              <a:gd name="T5" fmla="*/ 1226 h 1522"/>
              <a:gd name="T6" fmla="*/ 0 w 5808"/>
              <a:gd name="T7" fmla="*/ 1245 h 1522"/>
              <a:gd name="T8" fmla="*/ 1479 w 5808"/>
              <a:gd name="T9" fmla="*/ 1514 h 1522"/>
              <a:gd name="T10" fmla="*/ 3543 w 5808"/>
              <a:gd name="T11" fmla="*/ 1197 h 1522"/>
              <a:gd name="T12" fmla="*/ 5808 w 5808"/>
              <a:gd name="T13" fmla="*/ 103 h 1522"/>
              <a:gd name="T14" fmla="*/ 5793 w 5808"/>
              <a:gd name="T15" fmla="*/ 0 h 1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808" h="1522">
                <a:moveTo>
                  <a:pt x="5793" y="0"/>
                </a:moveTo>
                <a:cubicBezTo>
                  <a:pt x="5793" y="0"/>
                  <a:pt x="4484" y="1130"/>
                  <a:pt x="1988" y="1408"/>
                </a:cubicBezTo>
                <a:cubicBezTo>
                  <a:pt x="682" y="1504"/>
                  <a:pt x="0" y="1226"/>
                  <a:pt x="0" y="1226"/>
                </a:cubicBezTo>
                <a:lnTo>
                  <a:pt x="0" y="1245"/>
                </a:lnTo>
                <a:cubicBezTo>
                  <a:pt x="246" y="1293"/>
                  <a:pt x="889" y="1522"/>
                  <a:pt x="1479" y="1514"/>
                </a:cubicBezTo>
                <a:cubicBezTo>
                  <a:pt x="2069" y="1506"/>
                  <a:pt x="2821" y="1432"/>
                  <a:pt x="3543" y="1197"/>
                </a:cubicBezTo>
                <a:cubicBezTo>
                  <a:pt x="5089" y="679"/>
                  <a:pt x="5434" y="303"/>
                  <a:pt x="5808" y="103"/>
                </a:cubicBezTo>
                <a:lnTo>
                  <a:pt x="5793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42999"/>
                </a:schemeClr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45" name="Freeform 25"/>
          <p:cNvSpPr>
            <a:spLocks/>
          </p:cNvSpPr>
          <p:nvPr userDrawn="1"/>
        </p:nvSpPr>
        <p:spPr bwMode="auto">
          <a:xfrm rot="21165468" flipH="1">
            <a:off x="107950" y="3644900"/>
            <a:ext cx="7056438" cy="2416175"/>
          </a:xfrm>
          <a:custGeom>
            <a:avLst/>
            <a:gdLst>
              <a:gd name="T0" fmla="*/ 5793 w 5808"/>
              <a:gd name="T1" fmla="*/ 0 h 1522"/>
              <a:gd name="T2" fmla="*/ 1988 w 5808"/>
              <a:gd name="T3" fmla="*/ 1408 h 1522"/>
              <a:gd name="T4" fmla="*/ 0 w 5808"/>
              <a:gd name="T5" fmla="*/ 1226 h 1522"/>
              <a:gd name="T6" fmla="*/ 0 w 5808"/>
              <a:gd name="T7" fmla="*/ 1245 h 1522"/>
              <a:gd name="T8" fmla="*/ 1479 w 5808"/>
              <a:gd name="T9" fmla="*/ 1514 h 1522"/>
              <a:gd name="T10" fmla="*/ 3543 w 5808"/>
              <a:gd name="T11" fmla="*/ 1197 h 1522"/>
              <a:gd name="T12" fmla="*/ 5808 w 5808"/>
              <a:gd name="T13" fmla="*/ 103 h 1522"/>
              <a:gd name="T14" fmla="*/ 5793 w 5808"/>
              <a:gd name="T15" fmla="*/ 0 h 1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808" h="1522">
                <a:moveTo>
                  <a:pt x="5793" y="0"/>
                </a:moveTo>
                <a:cubicBezTo>
                  <a:pt x="5793" y="0"/>
                  <a:pt x="4484" y="1130"/>
                  <a:pt x="1988" y="1408"/>
                </a:cubicBezTo>
                <a:cubicBezTo>
                  <a:pt x="682" y="1504"/>
                  <a:pt x="0" y="1226"/>
                  <a:pt x="0" y="1226"/>
                </a:cubicBezTo>
                <a:lnTo>
                  <a:pt x="0" y="1245"/>
                </a:lnTo>
                <a:cubicBezTo>
                  <a:pt x="246" y="1293"/>
                  <a:pt x="889" y="1522"/>
                  <a:pt x="1479" y="1514"/>
                </a:cubicBezTo>
                <a:cubicBezTo>
                  <a:pt x="2069" y="1506"/>
                  <a:pt x="2821" y="1432"/>
                  <a:pt x="3543" y="1197"/>
                </a:cubicBezTo>
                <a:cubicBezTo>
                  <a:pt x="5089" y="679"/>
                  <a:pt x="5434" y="303"/>
                  <a:pt x="5808" y="103"/>
                </a:cubicBezTo>
                <a:lnTo>
                  <a:pt x="5793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42999"/>
                </a:schemeClr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46" name="Freeform 26"/>
          <p:cNvSpPr>
            <a:spLocks/>
          </p:cNvSpPr>
          <p:nvPr userDrawn="1"/>
        </p:nvSpPr>
        <p:spPr bwMode="auto">
          <a:xfrm rot="35238" flipH="1">
            <a:off x="11113" y="3987800"/>
            <a:ext cx="4751387" cy="1441450"/>
          </a:xfrm>
          <a:custGeom>
            <a:avLst/>
            <a:gdLst>
              <a:gd name="T0" fmla="*/ 5793 w 5808"/>
              <a:gd name="T1" fmla="*/ 0 h 1522"/>
              <a:gd name="T2" fmla="*/ 1988 w 5808"/>
              <a:gd name="T3" fmla="*/ 1408 h 1522"/>
              <a:gd name="T4" fmla="*/ 0 w 5808"/>
              <a:gd name="T5" fmla="*/ 1226 h 1522"/>
              <a:gd name="T6" fmla="*/ 0 w 5808"/>
              <a:gd name="T7" fmla="*/ 1245 h 1522"/>
              <a:gd name="T8" fmla="*/ 1479 w 5808"/>
              <a:gd name="T9" fmla="*/ 1514 h 1522"/>
              <a:gd name="T10" fmla="*/ 3543 w 5808"/>
              <a:gd name="T11" fmla="*/ 1197 h 1522"/>
              <a:gd name="T12" fmla="*/ 5808 w 5808"/>
              <a:gd name="T13" fmla="*/ 103 h 1522"/>
              <a:gd name="T14" fmla="*/ 5793 w 5808"/>
              <a:gd name="T15" fmla="*/ 0 h 1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808" h="1522">
                <a:moveTo>
                  <a:pt x="5793" y="0"/>
                </a:moveTo>
                <a:cubicBezTo>
                  <a:pt x="5793" y="0"/>
                  <a:pt x="4484" y="1130"/>
                  <a:pt x="1988" y="1408"/>
                </a:cubicBezTo>
                <a:cubicBezTo>
                  <a:pt x="682" y="1504"/>
                  <a:pt x="0" y="1226"/>
                  <a:pt x="0" y="1226"/>
                </a:cubicBezTo>
                <a:lnTo>
                  <a:pt x="0" y="1245"/>
                </a:lnTo>
                <a:cubicBezTo>
                  <a:pt x="246" y="1293"/>
                  <a:pt x="889" y="1522"/>
                  <a:pt x="1479" y="1514"/>
                </a:cubicBezTo>
                <a:cubicBezTo>
                  <a:pt x="2069" y="1506"/>
                  <a:pt x="2821" y="1432"/>
                  <a:pt x="3543" y="1197"/>
                </a:cubicBezTo>
                <a:cubicBezTo>
                  <a:pt x="5089" y="679"/>
                  <a:pt x="5434" y="303"/>
                  <a:pt x="5808" y="103"/>
                </a:cubicBezTo>
                <a:lnTo>
                  <a:pt x="5793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42999"/>
                </a:schemeClr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47" name="Freeform 27"/>
          <p:cNvSpPr>
            <a:spLocks/>
          </p:cNvSpPr>
          <p:nvPr userDrawn="1"/>
        </p:nvSpPr>
        <p:spPr bwMode="auto">
          <a:xfrm rot="21165468" flipH="1">
            <a:off x="103188" y="3760788"/>
            <a:ext cx="6835775" cy="2347912"/>
          </a:xfrm>
          <a:custGeom>
            <a:avLst/>
            <a:gdLst>
              <a:gd name="T0" fmla="*/ 5793 w 5808"/>
              <a:gd name="T1" fmla="*/ 0 h 1522"/>
              <a:gd name="T2" fmla="*/ 1988 w 5808"/>
              <a:gd name="T3" fmla="*/ 1408 h 1522"/>
              <a:gd name="T4" fmla="*/ 0 w 5808"/>
              <a:gd name="T5" fmla="*/ 1226 h 1522"/>
              <a:gd name="T6" fmla="*/ 0 w 5808"/>
              <a:gd name="T7" fmla="*/ 1245 h 1522"/>
              <a:gd name="T8" fmla="*/ 1479 w 5808"/>
              <a:gd name="T9" fmla="*/ 1514 h 1522"/>
              <a:gd name="T10" fmla="*/ 3543 w 5808"/>
              <a:gd name="T11" fmla="*/ 1197 h 1522"/>
              <a:gd name="T12" fmla="*/ 5808 w 5808"/>
              <a:gd name="T13" fmla="*/ 103 h 1522"/>
              <a:gd name="T14" fmla="*/ 5793 w 5808"/>
              <a:gd name="T15" fmla="*/ 0 h 1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808" h="1522">
                <a:moveTo>
                  <a:pt x="5793" y="0"/>
                </a:moveTo>
                <a:cubicBezTo>
                  <a:pt x="5793" y="0"/>
                  <a:pt x="4484" y="1130"/>
                  <a:pt x="1988" y="1408"/>
                </a:cubicBezTo>
                <a:cubicBezTo>
                  <a:pt x="682" y="1504"/>
                  <a:pt x="0" y="1226"/>
                  <a:pt x="0" y="1226"/>
                </a:cubicBezTo>
                <a:lnTo>
                  <a:pt x="0" y="1245"/>
                </a:lnTo>
                <a:cubicBezTo>
                  <a:pt x="246" y="1293"/>
                  <a:pt x="889" y="1522"/>
                  <a:pt x="1479" y="1514"/>
                </a:cubicBezTo>
                <a:cubicBezTo>
                  <a:pt x="2069" y="1506"/>
                  <a:pt x="2821" y="1432"/>
                  <a:pt x="3543" y="1197"/>
                </a:cubicBezTo>
                <a:cubicBezTo>
                  <a:pt x="5089" y="679"/>
                  <a:pt x="5434" y="303"/>
                  <a:pt x="5808" y="103"/>
                </a:cubicBezTo>
                <a:lnTo>
                  <a:pt x="5793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42999"/>
                </a:schemeClr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48" name="Freeform 28"/>
          <p:cNvSpPr>
            <a:spLocks/>
          </p:cNvSpPr>
          <p:nvPr userDrawn="1"/>
        </p:nvSpPr>
        <p:spPr bwMode="auto">
          <a:xfrm>
            <a:off x="2555875" y="4005263"/>
            <a:ext cx="6648450" cy="2232025"/>
          </a:xfrm>
          <a:custGeom>
            <a:avLst/>
            <a:gdLst>
              <a:gd name="T0" fmla="*/ 5793 w 5808"/>
              <a:gd name="T1" fmla="*/ 0 h 1522"/>
              <a:gd name="T2" fmla="*/ 1988 w 5808"/>
              <a:gd name="T3" fmla="*/ 1408 h 1522"/>
              <a:gd name="T4" fmla="*/ 0 w 5808"/>
              <a:gd name="T5" fmla="*/ 1226 h 1522"/>
              <a:gd name="T6" fmla="*/ 0 w 5808"/>
              <a:gd name="T7" fmla="*/ 1245 h 1522"/>
              <a:gd name="T8" fmla="*/ 1479 w 5808"/>
              <a:gd name="T9" fmla="*/ 1514 h 1522"/>
              <a:gd name="T10" fmla="*/ 3543 w 5808"/>
              <a:gd name="T11" fmla="*/ 1197 h 1522"/>
              <a:gd name="T12" fmla="*/ 5808 w 5808"/>
              <a:gd name="T13" fmla="*/ 103 h 1522"/>
              <a:gd name="T14" fmla="*/ 5793 w 5808"/>
              <a:gd name="T15" fmla="*/ 0 h 1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808" h="1522">
                <a:moveTo>
                  <a:pt x="5793" y="0"/>
                </a:moveTo>
                <a:cubicBezTo>
                  <a:pt x="5793" y="0"/>
                  <a:pt x="4484" y="1130"/>
                  <a:pt x="1988" y="1408"/>
                </a:cubicBezTo>
                <a:cubicBezTo>
                  <a:pt x="682" y="1504"/>
                  <a:pt x="0" y="1226"/>
                  <a:pt x="0" y="1226"/>
                </a:cubicBezTo>
                <a:lnTo>
                  <a:pt x="0" y="1245"/>
                </a:lnTo>
                <a:cubicBezTo>
                  <a:pt x="246" y="1293"/>
                  <a:pt x="889" y="1522"/>
                  <a:pt x="1479" y="1514"/>
                </a:cubicBezTo>
                <a:cubicBezTo>
                  <a:pt x="2069" y="1506"/>
                  <a:pt x="2821" y="1432"/>
                  <a:pt x="3543" y="1197"/>
                </a:cubicBezTo>
                <a:cubicBezTo>
                  <a:pt x="5089" y="679"/>
                  <a:pt x="5434" y="303"/>
                  <a:pt x="5808" y="103"/>
                </a:cubicBezTo>
                <a:lnTo>
                  <a:pt x="5793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42999"/>
                </a:schemeClr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49" name="Freeform 29"/>
          <p:cNvSpPr>
            <a:spLocks/>
          </p:cNvSpPr>
          <p:nvPr userDrawn="1"/>
        </p:nvSpPr>
        <p:spPr bwMode="auto">
          <a:xfrm rot="-766451">
            <a:off x="4287838" y="4170363"/>
            <a:ext cx="5038725" cy="1008062"/>
          </a:xfrm>
          <a:custGeom>
            <a:avLst/>
            <a:gdLst>
              <a:gd name="T0" fmla="*/ 5793 w 5808"/>
              <a:gd name="T1" fmla="*/ 0 h 1522"/>
              <a:gd name="T2" fmla="*/ 1988 w 5808"/>
              <a:gd name="T3" fmla="*/ 1408 h 1522"/>
              <a:gd name="T4" fmla="*/ 0 w 5808"/>
              <a:gd name="T5" fmla="*/ 1226 h 1522"/>
              <a:gd name="T6" fmla="*/ 0 w 5808"/>
              <a:gd name="T7" fmla="*/ 1245 h 1522"/>
              <a:gd name="T8" fmla="*/ 1479 w 5808"/>
              <a:gd name="T9" fmla="*/ 1514 h 1522"/>
              <a:gd name="T10" fmla="*/ 3543 w 5808"/>
              <a:gd name="T11" fmla="*/ 1197 h 1522"/>
              <a:gd name="T12" fmla="*/ 5808 w 5808"/>
              <a:gd name="T13" fmla="*/ 103 h 1522"/>
              <a:gd name="T14" fmla="*/ 5793 w 5808"/>
              <a:gd name="T15" fmla="*/ 0 h 1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808" h="1522">
                <a:moveTo>
                  <a:pt x="5793" y="0"/>
                </a:moveTo>
                <a:cubicBezTo>
                  <a:pt x="5793" y="0"/>
                  <a:pt x="4484" y="1130"/>
                  <a:pt x="1988" y="1408"/>
                </a:cubicBezTo>
                <a:cubicBezTo>
                  <a:pt x="682" y="1504"/>
                  <a:pt x="0" y="1226"/>
                  <a:pt x="0" y="1226"/>
                </a:cubicBezTo>
                <a:lnTo>
                  <a:pt x="0" y="1245"/>
                </a:lnTo>
                <a:cubicBezTo>
                  <a:pt x="246" y="1293"/>
                  <a:pt x="889" y="1522"/>
                  <a:pt x="1479" y="1514"/>
                </a:cubicBezTo>
                <a:cubicBezTo>
                  <a:pt x="2069" y="1506"/>
                  <a:pt x="2821" y="1432"/>
                  <a:pt x="3543" y="1197"/>
                </a:cubicBezTo>
                <a:cubicBezTo>
                  <a:pt x="5089" y="679"/>
                  <a:pt x="5434" y="303"/>
                  <a:pt x="5808" y="103"/>
                </a:cubicBezTo>
                <a:lnTo>
                  <a:pt x="5793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42999"/>
                </a:schemeClr>
              </a:gs>
              <a:gs pos="100000">
                <a:schemeClr val="bg1">
                  <a:alpha val="67999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50" name="Freeform 30"/>
          <p:cNvSpPr>
            <a:spLocks/>
          </p:cNvSpPr>
          <p:nvPr userDrawn="1"/>
        </p:nvSpPr>
        <p:spPr bwMode="auto">
          <a:xfrm rot="132716" flipH="1">
            <a:off x="-36513" y="4722813"/>
            <a:ext cx="5761038" cy="1531937"/>
          </a:xfrm>
          <a:custGeom>
            <a:avLst/>
            <a:gdLst>
              <a:gd name="T0" fmla="*/ 5793 w 5808"/>
              <a:gd name="T1" fmla="*/ 0 h 1522"/>
              <a:gd name="T2" fmla="*/ 1988 w 5808"/>
              <a:gd name="T3" fmla="*/ 1408 h 1522"/>
              <a:gd name="T4" fmla="*/ 0 w 5808"/>
              <a:gd name="T5" fmla="*/ 1226 h 1522"/>
              <a:gd name="T6" fmla="*/ 0 w 5808"/>
              <a:gd name="T7" fmla="*/ 1245 h 1522"/>
              <a:gd name="T8" fmla="*/ 1479 w 5808"/>
              <a:gd name="T9" fmla="*/ 1514 h 1522"/>
              <a:gd name="T10" fmla="*/ 3543 w 5808"/>
              <a:gd name="T11" fmla="*/ 1197 h 1522"/>
              <a:gd name="T12" fmla="*/ 5808 w 5808"/>
              <a:gd name="T13" fmla="*/ 103 h 1522"/>
              <a:gd name="T14" fmla="*/ 5793 w 5808"/>
              <a:gd name="T15" fmla="*/ 0 h 1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808" h="1522">
                <a:moveTo>
                  <a:pt x="5793" y="0"/>
                </a:moveTo>
                <a:cubicBezTo>
                  <a:pt x="5793" y="0"/>
                  <a:pt x="4484" y="1130"/>
                  <a:pt x="1988" y="1408"/>
                </a:cubicBezTo>
                <a:cubicBezTo>
                  <a:pt x="682" y="1504"/>
                  <a:pt x="0" y="1226"/>
                  <a:pt x="0" y="1226"/>
                </a:cubicBezTo>
                <a:lnTo>
                  <a:pt x="0" y="1245"/>
                </a:lnTo>
                <a:cubicBezTo>
                  <a:pt x="246" y="1293"/>
                  <a:pt x="889" y="1522"/>
                  <a:pt x="1479" y="1514"/>
                </a:cubicBezTo>
                <a:cubicBezTo>
                  <a:pt x="2069" y="1506"/>
                  <a:pt x="2821" y="1432"/>
                  <a:pt x="3543" y="1197"/>
                </a:cubicBezTo>
                <a:cubicBezTo>
                  <a:pt x="5089" y="679"/>
                  <a:pt x="5434" y="303"/>
                  <a:pt x="5808" y="103"/>
                </a:cubicBezTo>
                <a:lnTo>
                  <a:pt x="5793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42999"/>
                </a:schemeClr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51" name="Freeform 31"/>
          <p:cNvSpPr>
            <a:spLocks/>
          </p:cNvSpPr>
          <p:nvPr userDrawn="1"/>
        </p:nvSpPr>
        <p:spPr bwMode="auto">
          <a:xfrm>
            <a:off x="2516188" y="3949700"/>
            <a:ext cx="6648450" cy="2216150"/>
          </a:xfrm>
          <a:custGeom>
            <a:avLst/>
            <a:gdLst>
              <a:gd name="T0" fmla="*/ 5793 w 5808"/>
              <a:gd name="T1" fmla="*/ 0 h 1522"/>
              <a:gd name="T2" fmla="*/ 1988 w 5808"/>
              <a:gd name="T3" fmla="*/ 1408 h 1522"/>
              <a:gd name="T4" fmla="*/ 0 w 5808"/>
              <a:gd name="T5" fmla="*/ 1226 h 1522"/>
              <a:gd name="T6" fmla="*/ 0 w 5808"/>
              <a:gd name="T7" fmla="*/ 1245 h 1522"/>
              <a:gd name="T8" fmla="*/ 1479 w 5808"/>
              <a:gd name="T9" fmla="*/ 1514 h 1522"/>
              <a:gd name="T10" fmla="*/ 3543 w 5808"/>
              <a:gd name="T11" fmla="*/ 1197 h 1522"/>
              <a:gd name="T12" fmla="*/ 5808 w 5808"/>
              <a:gd name="T13" fmla="*/ 103 h 1522"/>
              <a:gd name="T14" fmla="*/ 5793 w 5808"/>
              <a:gd name="T15" fmla="*/ 0 h 1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808" h="1522">
                <a:moveTo>
                  <a:pt x="5793" y="0"/>
                </a:moveTo>
                <a:cubicBezTo>
                  <a:pt x="5793" y="0"/>
                  <a:pt x="4484" y="1130"/>
                  <a:pt x="1988" y="1408"/>
                </a:cubicBezTo>
                <a:cubicBezTo>
                  <a:pt x="682" y="1504"/>
                  <a:pt x="0" y="1226"/>
                  <a:pt x="0" y="1226"/>
                </a:cubicBezTo>
                <a:lnTo>
                  <a:pt x="0" y="1245"/>
                </a:lnTo>
                <a:cubicBezTo>
                  <a:pt x="246" y="1293"/>
                  <a:pt x="889" y="1522"/>
                  <a:pt x="1479" y="1514"/>
                </a:cubicBezTo>
                <a:cubicBezTo>
                  <a:pt x="2069" y="1506"/>
                  <a:pt x="2821" y="1432"/>
                  <a:pt x="3543" y="1197"/>
                </a:cubicBezTo>
                <a:cubicBezTo>
                  <a:pt x="5089" y="679"/>
                  <a:pt x="5434" y="303"/>
                  <a:pt x="5808" y="103"/>
                </a:cubicBezTo>
                <a:lnTo>
                  <a:pt x="5793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42999"/>
                </a:schemeClr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5152" name="Picture 3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" t="4697" r="414" b="471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53" name="Picture 3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" t="4697" r="397" b="4718"/>
          <a:stretch>
            <a:fillRect/>
          </a:stretch>
        </p:blipFill>
        <p:spPr bwMode="auto">
          <a:xfrm>
            <a:off x="-36513" y="-26988"/>
            <a:ext cx="9144001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154" name="Group 34"/>
          <p:cNvGrpSpPr>
            <a:grpSpLocks/>
          </p:cNvGrpSpPr>
          <p:nvPr userDrawn="1"/>
        </p:nvGrpSpPr>
        <p:grpSpPr bwMode="auto">
          <a:xfrm rot="16200000">
            <a:off x="2865437" y="2327276"/>
            <a:ext cx="792163" cy="690562"/>
            <a:chOff x="1338" y="3158"/>
            <a:chExt cx="1067" cy="931"/>
          </a:xfrm>
        </p:grpSpPr>
        <p:grpSp>
          <p:nvGrpSpPr>
            <p:cNvPr id="5155" name="Group 35"/>
            <p:cNvGrpSpPr>
              <a:grpSpLocks/>
            </p:cNvGrpSpPr>
            <p:nvPr/>
          </p:nvGrpSpPr>
          <p:grpSpPr bwMode="auto">
            <a:xfrm rot="-31587510">
              <a:off x="1383" y="3430"/>
              <a:ext cx="568" cy="386"/>
              <a:chOff x="2381" y="2243"/>
              <a:chExt cx="568" cy="399"/>
            </a:xfrm>
          </p:grpSpPr>
          <p:sp>
            <p:nvSpPr>
              <p:cNvPr id="5156" name="Freeform 36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57" name="Freeform 37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58" name="Freeform 38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59" name="Freeform 39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160" name="Group 40"/>
            <p:cNvGrpSpPr>
              <a:grpSpLocks/>
            </p:cNvGrpSpPr>
            <p:nvPr/>
          </p:nvGrpSpPr>
          <p:grpSpPr bwMode="auto">
            <a:xfrm rot="-29546349">
              <a:off x="1519" y="3294"/>
              <a:ext cx="568" cy="386"/>
              <a:chOff x="2381" y="2243"/>
              <a:chExt cx="568" cy="399"/>
            </a:xfrm>
          </p:grpSpPr>
          <p:sp>
            <p:nvSpPr>
              <p:cNvPr id="5161" name="Freeform 41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62" name="Freeform 42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63" name="Freeform 43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64" name="Freeform 44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165" name="Group 45"/>
            <p:cNvGrpSpPr>
              <a:grpSpLocks/>
            </p:cNvGrpSpPr>
            <p:nvPr/>
          </p:nvGrpSpPr>
          <p:grpSpPr bwMode="auto">
            <a:xfrm rot="-49412549">
              <a:off x="1610" y="3249"/>
              <a:ext cx="568" cy="386"/>
              <a:chOff x="2381" y="2243"/>
              <a:chExt cx="568" cy="399"/>
            </a:xfrm>
          </p:grpSpPr>
          <p:sp>
            <p:nvSpPr>
              <p:cNvPr id="5166" name="Freeform 46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67" name="Freeform 47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68" name="Freeform 48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69" name="Freeform 49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170" name="Group 50"/>
            <p:cNvGrpSpPr>
              <a:grpSpLocks/>
            </p:cNvGrpSpPr>
            <p:nvPr/>
          </p:nvGrpSpPr>
          <p:grpSpPr bwMode="auto">
            <a:xfrm rot="-47362742">
              <a:off x="1768" y="3249"/>
              <a:ext cx="568" cy="386"/>
              <a:chOff x="2381" y="2243"/>
              <a:chExt cx="568" cy="399"/>
            </a:xfrm>
          </p:grpSpPr>
          <p:sp>
            <p:nvSpPr>
              <p:cNvPr id="5171" name="Freeform 51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72" name="Freeform 52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73" name="Freeform 53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74" name="Freeform 54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175" name="Group 55"/>
            <p:cNvGrpSpPr>
              <a:grpSpLocks/>
            </p:cNvGrpSpPr>
            <p:nvPr/>
          </p:nvGrpSpPr>
          <p:grpSpPr bwMode="auto">
            <a:xfrm rot="-45293555">
              <a:off x="1837" y="3339"/>
              <a:ext cx="568" cy="386"/>
              <a:chOff x="2381" y="2243"/>
              <a:chExt cx="568" cy="399"/>
            </a:xfrm>
          </p:grpSpPr>
          <p:sp>
            <p:nvSpPr>
              <p:cNvPr id="5176" name="Freeform 56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77" name="Freeform 57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78" name="Freeform 58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79" name="Freeform 59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180" name="Group 60"/>
            <p:cNvGrpSpPr>
              <a:grpSpLocks/>
            </p:cNvGrpSpPr>
            <p:nvPr/>
          </p:nvGrpSpPr>
          <p:grpSpPr bwMode="auto">
            <a:xfrm>
              <a:off x="1837" y="3452"/>
              <a:ext cx="568" cy="386"/>
              <a:chOff x="2381" y="2243"/>
              <a:chExt cx="568" cy="399"/>
            </a:xfrm>
          </p:grpSpPr>
          <p:sp>
            <p:nvSpPr>
              <p:cNvPr id="5181" name="Freeform 61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82" name="Freeform 62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83" name="Freeform 63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84" name="Freeform 64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185" name="Group 65"/>
            <p:cNvGrpSpPr>
              <a:grpSpLocks/>
            </p:cNvGrpSpPr>
            <p:nvPr/>
          </p:nvGrpSpPr>
          <p:grpSpPr bwMode="auto">
            <a:xfrm rot="-34300195">
              <a:off x="1429" y="3566"/>
              <a:ext cx="568" cy="386"/>
              <a:chOff x="2381" y="2243"/>
              <a:chExt cx="568" cy="399"/>
            </a:xfrm>
          </p:grpSpPr>
          <p:sp>
            <p:nvSpPr>
              <p:cNvPr id="5186" name="Freeform 66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87" name="Freeform 67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88" name="Freeform 68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89" name="Freeform 69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190" name="Group 70"/>
            <p:cNvGrpSpPr>
              <a:grpSpLocks/>
            </p:cNvGrpSpPr>
            <p:nvPr/>
          </p:nvGrpSpPr>
          <p:grpSpPr bwMode="auto">
            <a:xfrm rot="-37946686">
              <a:off x="1610" y="3612"/>
              <a:ext cx="568" cy="386"/>
              <a:chOff x="2381" y="2243"/>
              <a:chExt cx="568" cy="399"/>
            </a:xfrm>
          </p:grpSpPr>
          <p:sp>
            <p:nvSpPr>
              <p:cNvPr id="5191" name="Freeform 71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92" name="Freeform 72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93" name="Freeform 73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94" name="Freeform 74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195" name="Group 75"/>
            <p:cNvGrpSpPr>
              <a:grpSpLocks/>
            </p:cNvGrpSpPr>
            <p:nvPr/>
          </p:nvGrpSpPr>
          <p:grpSpPr bwMode="auto">
            <a:xfrm rot="-39750465">
              <a:off x="1746" y="3612"/>
              <a:ext cx="568" cy="386"/>
              <a:chOff x="2381" y="2243"/>
              <a:chExt cx="568" cy="399"/>
            </a:xfrm>
          </p:grpSpPr>
          <p:sp>
            <p:nvSpPr>
              <p:cNvPr id="5196" name="Freeform 76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97" name="Freeform 77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98" name="Freeform 78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99" name="Freeform 79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200" name="Group 80"/>
            <p:cNvGrpSpPr>
              <a:grpSpLocks/>
            </p:cNvGrpSpPr>
            <p:nvPr/>
          </p:nvGrpSpPr>
          <p:grpSpPr bwMode="auto">
            <a:xfrm rot="-41869504">
              <a:off x="1791" y="3475"/>
              <a:ext cx="568" cy="386"/>
              <a:chOff x="2381" y="2243"/>
              <a:chExt cx="568" cy="399"/>
            </a:xfrm>
          </p:grpSpPr>
          <p:sp>
            <p:nvSpPr>
              <p:cNvPr id="5201" name="Freeform 81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02" name="Freeform 82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03" name="Freeform 83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04" name="Freeform 84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205" name="Group 85"/>
            <p:cNvGrpSpPr>
              <a:grpSpLocks/>
            </p:cNvGrpSpPr>
            <p:nvPr/>
          </p:nvGrpSpPr>
          <p:grpSpPr bwMode="auto">
            <a:xfrm rot="-35652231">
              <a:off x="1496" y="3612"/>
              <a:ext cx="568" cy="386"/>
              <a:chOff x="2381" y="2243"/>
              <a:chExt cx="568" cy="399"/>
            </a:xfrm>
          </p:grpSpPr>
          <p:sp>
            <p:nvSpPr>
              <p:cNvPr id="5206" name="Freeform 86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07" name="Freeform 87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08" name="Freeform 88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09" name="Freeform 89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210" name="Group 90"/>
            <p:cNvGrpSpPr>
              <a:grpSpLocks/>
            </p:cNvGrpSpPr>
            <p:nvPr/>
          </p:nvGrpSpPr>
          <p:grpSpPr bwMode="auto">
            <a:xfrm rot="-31319480">
              <a:off x="1474" y="3339"/>
              <a:ext cx="568" cy="386"/>
              <a:chOff x="2381" y="2243"/>
              <a:chExt cx="568" cy="399"/>
            </a:xfrm>
          </p:grpSpPr>
          <p:sp>
            <p:nvSpPr>
              <p:cNvPr id="5211" name="Freeform 91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12" name="Freeform 92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13" name="Freeform 93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14" name="Freeform 94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215" name="Group 95"/>
            <p:cNvGrpSpPr>
              <a:grpSpLocks/>
            </p:cNvGrpSpPr>
            <p:nvPr/>
          </p:nvGrpSpPr>
          <p:grpSpPr bwMode="auto">
            <a:xfrm rot="-32659680">
              <a:off x="1338" y="3521"/>
              <a:ext cx="568" cy="386"/>
              <a:chOff x="2381" y="2243"/>
              <a:chExt cx="568" cy="399"/>
            </a:xfrm>
          </p:grpSpPr>
          <p:sp>
            <p:nvSpPr>
              <p:cNvPr id="5216" name="Freeform 96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17" name="Freeform 97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18" name="Freeform 98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19" name="Freeform 99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220" name="Group 100"/>
            <p:cNvGrpSpPr>
              <a:grpSpLocks/>
            </p:cNvGrpSpPr>
            <p:nvPr/>
          </p:nvGrpSpPr>
          <p:grpSpPr bwMode="auto">
            <a:xfrm>
              <a:off x="1655" y="3430"/>
              <a:ext cx="408" cy="408"/>
              <a:chOff x="4377" y="2478"/>
              <a:chExt cx="408" cy="408"/>
            </a:xfrm>
          </p:grpSpPr>
          <p:sp>
            <p:nvSpPr>
              <p:cNvPr id="5221" name="AutoShape 101"/>
              <p:cNvSpPr>
                <a:spLocks noChangeArrowheads="1"/>
              </p:cNvSpPr>
              <p:nvPr/>
            </p:nvSpPr>
            <p:spPr bwMode="auto">
              <a:xfrm>
                <a:off x="4377" y="2478"/>
                <a:ext cx="408" cy="408"/>
              </a:xfrm>
              <a:prstGeom prst="star32">
                <a:avLst>
                  <a:gd name="adj" fmla="val 37500"/>
                </a:avLst>
              </a:prstGeom>
              <a:solidFill>
                <a:srgbClr val="7392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222" name="Oval 102" descr="球体"/>
              <p:cNvSpPr>
                <a:spLocks noChangeArrowheads="1"/>
              </p:cNvSpPr>
              <p:nvPr/>
            </p:nvSpPr>
            <p:spPr bwMode="auto">
              <a:xfrm>
                <a:off x="4448" y="2538"/>
                <a:ext cx="272" cy="272"/>
              </a:xfrm>
              <a:prstGeom prst="ellipse">
                <a:avLst/>
              </a:prstGeom>
              <a:pattFill prst="sphere">
                <a:fgClr>
                  <a:srgbClr val="E5ED7F"/>
                </a:fgClr>
                <a:bgClr>
                  <a:srgbClr val="86AA00"/>
                </a:bgClr>
              </a:pattFill>
              <a:ln>
                <a:noFill/>
              </a:ln>
              <a:effectLst/>
              <a:scene3d>
                <a:camera prst="legacyObliqueBottomLeft"/>
                <a:lightRig rig="legacyFlat3" dir="t"/>
              </a:scene3d>
              <a:sp3d extrusionH="49200" prstMaterial="legacyMatte">
                <a:bevelT w="13500" h="13500" prst="angle"/>
                <a:bevelB w="13500" h="13500" prst="angle"/>
                <a:extrusionClr>
                  <a:srgbClr val="739200"/>
                </a:extrusionClr>
              </a:sp3d>
              <a:extLst>
                <a:ext uri="{91240B29-F687-4F45-9708-019B960494DF}">
                  <a14:hiddenLine xmlns:a14="http://schemas.microsoft.com/office/drawing/2010/main" w="9525">
                    <a:noFill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5223" name="Group 103"/>
          <p:cNvGrpSpPr>
            <a:grpSpLocks/>
          </p:cNvGrpSpPr>
          <p:nvPr userDrawn="1"/>
        </p:nvGrpSpPr>
        <p:grpSpPr bwMode="auto">
          <a:xfrm rot="8901613">
            <a:off x="2411413" y="2492375"/>
            <a:ext cx="863600" cy="738188"/>
            <a:chOff x="1247" y="3067"/>
            <a:chExt cx="1248" cy="1067"/>
          </a:xfrm>
        </p:grpSpPr>
        <p:grpSp>
          <p:nvGrpSpPr>
            <p:cNvPr id="5224" name="Group 104"/>
            <p:cNvGrpSpPr>
              <a:grpSpLocks/>
            </p:cNvGrpSpPr>
            <p:nvPr/>
          </p:nvGrpSpPr>
          <p:grpSpPr bwMode="auto">
            <a:xfrm rot="-18450970">
              <a:off x="1474" y="3294"/>
              <a:ext cx="568" cy="386"/>
              <a:chOff x="2381" y="2243"/>
              <a:chExt cx="568" cy="399"/>
            </a:xfrm>
          </p:grpSpPr>
          <p:sp>
            <p:nvSpPr>
              <p:cNvPr id="5225" name="Freeform 105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26" name="Freeform 106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27" name="Freeform 107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28" name="Freeform 108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229" name="Group 109"/>
            <p:cNvGrpSpPr>
              <a:grpSpLocks/>
            </p:cNvGrpSpPr>
            <p:nvPr/>
          </p:nvGrpSpPr>
          <p:grpSpPr bwMode="auto">
            <a:xfrm rot="-14372355">
              <a:off x="1746" y="3204"/>
              <a:ext cx="568" cy="386"/>
              <a:chOff x="2381" y="2243"/>
              <a:chExt cx="568" cy="399"/>
            </a:xfrm>
          </p:grpSpPr>
          <p:sp>
            <p:nvSpPr>
              <p:cNvPr id="5230" name="Freeform 110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31" name="Freeform 111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32" name="Freeform 112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33" name="Freeform 113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234" name="Group 114"/>
            <p:cNvGrpSpPr>
              <a:grpSpLocks/>
            </p:cNvGrpSpPr>
            <p:nvPr/>
          </p:nvGrpSpPr>
          <p:grpSpPr bwMode="auto">
            <a:xfrm rot="-20324075">
              <a:off x="1338" y="3385"/>
              <a:ext cx="568" cy="386"/>
              <a:chOff x="2381" y="2243"/>
              <a:chExt cx="568" cy="399"/>
            </a:xfrm>
          </p:grpSpPr>
          <p:sp>
            <p:nvSpPr>
              <p:cNvPr id="5235" name="Freeform 115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36" name="Freeform 116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37" name="Freeform 117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38" name="Freeform 118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239" name="Group 119"/>
            <p:cNvGrpSpPr>
              <a:grpSpLocks/>
            </p:cNvGrpSpPr>
            <p:nvPr/>
          </p:nvGrpSpPr>
          <p:grpSpPr bwMode="auto">
            <a:xfrm rot="-9176072">
              <a:off x="1837" y="3566"/>
              <a:ext cx="568" cy="386"/>
              <a:chOff x="2381" y="2243"/>
              <a:chExt cx="568" cy="399"/>
            </a:xfrm>
          </p:grpSpPr>
          <p:sp>
            <p:nvSpPr>
              <p:cNvPr id="5240" name="Freeform 120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41" name="Freeform 121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42" name="Freeform 122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43" name="Freeform 123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244" name="Group 124"/>
            <p:cNvGrpSpPr>
              <a:grpSpLocks/>
            </p:cNvGrpSpPr>
            <p:nvPr/>
          </p:nvGrpSpPr>
          <p:grpSpPr bwMode="auto">
            <a:xfrm rot="-24348801">
              <a:off x="1428" y="3657"/>
              <a:ext cx="568" cy="386"/>
              <a:chOff x="2381" y="2243"/>
              <a:chExt cx="568" cy="399"/>
            </a:xfrm>
          </p:grpSpPr>
          <p:sp>
            <p:nvSpPr>
              <p:cNvPr id="5245" name="Freeform 125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46" name="Freeform 126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47" name="Freeform 127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48" name="Freeform 128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249" name="Group 129"/>
            <p:cNvGrpSpPr>
              <a:grpSpLocks/>
            </p:cNvGrpSpPr>
            <p:nvPr/>
          </p:nvGrpSpPr>
          <p:grpSpPr bwMode="auto">
            <a:xfrm rot="-11138196">
              <a:off x="1927" y="3385"/>
              <a:ext cx="568" cy="386"/>
              <a:chOff x="2381" y="2243"/>
              <a:chExt cx="568" cy="399"/>
            </a:xfrm>
          </p:grpSpPr>
          <p:sp>
            <p:nvSpPr>
              <p:cNvPr id="5250" name="Freeform 130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51" name="Freeform 131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52" name="Freeform 132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53" name="Freeform 133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254" name="Group 134"/>
            <p:cNvGrpSpPr>
              <a:grpSpLocks/>
            </p:cNvGrpSpPr>
            <p:nvPr/>
          </p:nvGrpSpPr>
          <p:grpSpPr bwMode="auto">
            <a:xfrm rot="-27259116">
              <a:off x="1655" y="3657"/>
              <a:ext cx="568" cy="386"/>
              <a:chOff x="2381" y="2243"/>
              <a:chExt cx="568" cy="399"/>
            </a:xfrm>
          </p:grpSpPr>
          <p:sp>
            <p:nvSpPr>
              <p:cNvPr id="5255" name="Freeform 135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56" name="Freeform 136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57" name="Freeform 137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58" name="Freeform 138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259" name="Group 139"/>
            <p:cNvGrpSpPr>
              <a:grpSpLocks/>
            </p:cNvGrpSpPr>
            <p:nvPr/>
          </p:nvGrpSpPr>
          <p:grpSpPr bwMode="auto">
            <a:xfrm rot="-16694718">
              <a:off x="1541" y="3158"/>
              <a:ext cx="568" cy="386"/>
              <a:chOff x="2381" y="2243"/>
              <a:chExt cx="568" cy="399"/>
            </a:xfrm>
          </p:grpSpPr>
          <p:sp>
            <p:nvSpPr>
              <p:cNvPr id="5260" name="Freeform 140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61" name="Freeform 141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62" name="Freeform 142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63" name="Freeform 143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264" name="Group 144"/>
            <p:cNvGrpSpPr>
              <a:grpSpLocks/>
            </p:cNvGrpSpPr>
            <p:nvPr/>
          </p:nvGrpSpPr>
          <p:grpSpPr bwMode="auto">
            <a:xfrm rot="-12994528">
              <a:off x="1791" y="3294"/>
              <a:ext cx="568" cy="386"/>
              <a:chOff x="2381" y="2243"/>
              <a:chExt cx="568" cy="399"/>
            </a:xfrm>
          </p:grpSpPr>
          <p:sp>
            <p:nvSpPr>
              <p:cNvPr id="5265" name="Freeform 145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66" name="Freeform 146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67" name="Freeform 147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68" name="Freeform 148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269" name="Group 149"/>
            <p:cNvGrpSpPr>
              <a:grpSpLocks/>
            </p:cNvGrpSpPr>
            <p:nvPr/>
          </p:nvGrpSpPr>
          <p:grpSpPr bwMode="auto">
            <a:xfrm rot="-22880583">
              <a:off x="1247" y="3588"/>
              <a:ext cx="568" cy="386"/>
              <a:chOff x="2381" y="2243"/>
              <a:chExt cx="568" cy="399"/>
            </a:xfrm>
          </p:grpSpPr>
          <p:sp>
            <p:nvSpPr>
              <p:cNvPr id="5270" name="Freeform 150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71" name="Freeform 151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72" name="Freeform 152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73" name="Freeform 153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274" name="Group 154"/>
            <p:cNvGrpSpPr>
              <a:grpSpLocks/>
            </p:cNvGrpSpPr>
            <p:nvPr/>
          </p:nvGrpSpPr>
          <p:grpSpPr bwMode="auto">
            <a:xfrm rot="-25600858">
              <a:off x="1564" y="3657"/>
              <a:ext cx="568" cy="386"/>
              <a:chOff x="2381" y="2243"/>
              <a:chExt cx="568" cy="399"/>
            </a:xfrm>
          </p:grpSpPr>
          <p:sp>
            <p:nvSpPr>
              <p:cNvPr id="5275" name="Freeform 155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76" name="Freeform 156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77" name="Freeform 157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78" name="Freeform 158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279" name="Group 159"/>
            <p:cNvGrpSpPr>
              <a:grpSpLocks/>
            </p:cNvGrpSpPr>
            <p:nvPr/>
          </p:nvGrpSpPr>
          <p:grpSpPr bwMode="auto">
            <a:xfrm rot="-28860959">
              <a:off x="1791" y="3657"/>
              <a:ext cx="568" cy="386"/>
              <a:chOff x="2381" y="2243"/>
              <a:chExt cx="568" cy="399"/>
            </a:xfrm>
          </p:grpSpPr>
          <p:sp>
            <p:nvSpPr>
              <p:cNvPr id="5280" name="Freeform 160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81" name="Freeform 161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82" name="Freeform 162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83" name="Freeform 163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284" name="Group 164"/>
            <p:cNvGrpSpPr>
              <a:grpSpLocks/>
            </p:cNvGrpSpPr>
            <p:nvPr/>
          </p:nvGrpSpPr>
          <p:grpSpPr bwMode="auto">
            <a:xfrm rot="-31587510">
              <a:off x="1791" y="3452"/>
              <a:ext cx="568" cy="386"/>
              <a:chOff x="2381" y="2243"/>
              <a:chExt cx="568" cy="399"/>
            </a:xfrm>
          </p:grpSpPr>
          <p:sp>
            <p:nvSpPr>
              <p:cNvPr id="5285" name="Freeform 165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86" name="Freeform 166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87" name="Freeform 167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88" name="Freeform 168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289" name="Group 169"/>
            <p:cNvGrpSpPr>
              <a:grpSpLocks/>
            </p:cNvGrpSpPr>
            <p:nvPr/>
          </p:nvGrpSpPr>
          <p:grpSpPr bwMode="auto">
            <a:xfrm rot="-19162233">
              <a:off x="1383" y="3294"/>
              <a:ext cx="568" cy="386"/>
              <a:chOff x="2381" y="2243"/>
              <a:chExt cx="568" cy="399"/>
            </a:xfrm>
          </p:grpSpPr>
          <p:sp>
            <p:nvSpPr>
              <p:cNvPr id="5290" name="Freeform 170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91" name="Freeform 171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92" name="Freeform 172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93" name="Freeform 173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294" name="Group 174"/>
            <p:cNvGrpSpPr>
              <a:grpSpLocks/>
            </p:cNvGrpSpPr>
            <p:nvPr/>
          </p:nvGrpSpPr>
          <p:grpSpPr bwMode="auto">
            <a:xfrm rot="-21187104">
              <a:off x="1247" y="3475"/>
              <a:ext cx="568" cy="386"/>
              <a:chOff x="2381" y="2243"/>
              <a:chExt cx="568" cy="399"/>
            </a:xfrm>
          </p:grpSpPr>
          <p:sp>
            <p:nvSpPr>
              <p:cNvPr id="5295" name="Freeform 175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96" name="Freeform 176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97" name="Freeform 177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98" name="Freeform 178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299" name="Group 179"/>
            <p:cNvGrpSpPr>
              <a:grpSpLocks/>
            </p:cNvGrpSpPr>
            <p:nvPr/>
          </p:nvGrpSpPr>
          <p:grpSpPr bwMode="auto">
            <a:xfrm>
              <a:off x="1655" y="3430"/>
              <a:ext cx="408" cy="408"/>
              <a:chOff x="4377" y="2478"/>
              <a:chExt cx="408" cy="408"/>
            </a:xfrm>
          </p:grpSpPr>
          <p:sp>
            <p:nvSpPr>
              <p:cNvPr id="5300" name="AutoShape 180"/>
              <p:cNvSpPr>
                <a:spLocks noChangeArrowheads="1"/>
              </p:cNvSpPr>
              <p:nvPr/>
            </p:nvSpPr>
            <p:spPr bwMode="auto">
              <a:xfrm>
                <a:off x="4377" y="2478"/>
                <a:ext cx="408" cy="408"/>
              </a:xfrm>
              <a:prstGeom prst="star32">
                <a:avLst>
                  <a:gd name="adj" fmla="val 37500"/>
                </a:avLst>
              </a:prstGeom>
              <a:solidFill>
                <a:srgbClr val="7392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301" name="Oval 181" descr="球体"/>
              <p:cNvSpPr>
                <a:spLocks noChangeArrowheads="1"/>
              </p:cNvSpPr>
              <p:nvPr/>
            </p:nvSpPr>
            <p:spPr bwMode="auto">
              <a:xfrm>
                <a:off x="4448" y="2538"/>
                <a:ext cx="272" cy="272"/>
              </a:xfrm>
              <a:prstGeom prst="ellipse">
                <a:avLst/>
              </a:prstGeom>
              <a:pattFill prst="sphere">
                <a:fgClr>
                  <a:srgbClr val="E5ED7F"/>
                </a:fgClr>
                <a:bgClr>
                  <a:srgbClr val="86AA00"/>
                </a:bgClr>
              </a:pattFill>
              <a:ln>
                <a:noFill/>
              </a:ln>
              <a:effectLst/>
              <a:scene3d>
                <a:camera prst="legacyObliqueBottomLeft"/>
                <a:lightRig rig="legacyFlat3" dir="t"/>
              </a:scene3d>
              <a:sp3d extrusionH="49200" prstMaterial="legacyMatte">
                <a:bevelT w="13500" h="13500" prst="angle"/>
                <a:bevelB w="13500" h="13500" prst="angle"/>
                <a:extrusionClr>
                  <a:srgbClr val="739200"/>
                </a:extrusionClr>
              </a:sp3d>
              <a:extLst>
                <a:ext uri="{91240B29-F687-4F45-9708-019B960494DF}">
                  <a14:hiddenLine xmlns:a14="http://schemas.microsoft.com/office/drawing/2010/main" w="9525">
                    <a:noFill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5302" name="Group 182"/>
          <p:cNvGrpSpPr>
            <a:grpSpLocks/>
          </p:cNvGrpSpPr>
          <p:nvPr userDrawn="1"/>
        </p:nvGrpSpPr>
        <p:grpSpPr bwMode="auto">
          <a:xfrm>
            <a:off x="1619250" y="2351088"/>
            <a:ext cx="1260475" cy="1077912"/>
            <a:chOff x="1247" y="3067"/>
            <a:chExt cx="1248" cy="1067"/>
          </a:xfrm>
        </p:grpSpPr>
        <p:grpSp>
          <p:nvGrpSpPr>
            <p:cNvPr id="5303" name="Group 183"/>
            <p:cNvGrpSpPr>
              <a:grpSpLocks/>
            </p:cNvGrpSpPr>
            <p:nvPr/>
          </p:nvGrpSpPr>
          <p:grpSpPr bwMode="auto">
            <a:xfrm rot="-18450970">
              <a:off x="1474" y="3294"/>
              <a:ext cx="568" cy="386"/>
              <a:chOff x="2381" y="2243"/>
              <a:chExt cx="568" cy="399"/>
            </a:xfrm>
          </p:grpSpPr>
          <p:sp>
            <p:nvSpPr>
              <p:cNvPr id="5304" name="Freeform 184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05" name="Freeform 185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06" name="Freeform 186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07" name="Freeform 187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308" name="Group 188"/>
            <p:cNvGrpSpPr>
              <a:grpSpLocks/>
            </p:cNvGrpSpPr>
            <p:nvPr/>
          </p:nvGrpSpPr>
          <p:grpSpPr bwMode="auto">
            <a:xfrm rot="-14372355">
              <a:off x="1746" y="3204"/>
              <a:ext cx="568" cy="386"/>
              <a:chOff x="2381" y="2243"/>
              <a:chExt cx="568" cy="399"/>
            </a:xfrm>
          </p:grpSpPr>
          <p:sp>
            <p:nvSpPr>
              <p:cNvPr id="5309" name="Freeform 189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10" name="Freeform 190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11" name="Freeform 191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12" name="Freeform 192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313" name="Group 193"/>
            <p:cNvGrpSpPr>
              <a:grpSpLocks/>
            </p:cNvGrpSpPr>
            <p:nvPr/>
          </p:nvGrpSpPr>
          <p:grpSpPr bwMode="auto">
            <a:xfrm rot="-20324075">
              <a:off x="1338" y="3385"/>
              <a:ext cx="568" cy="386"/>
              <a:chOff x="2381" y="2243"/>
              <a:chExt cx="568" cy="399"/>
            </a:xfrm>
          </p:grpSpPr>
          <p:sp>
            <p:nvSpPr>
              <p:cNvPr id="5314" name="Freeform 194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15" name="Freeform 195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16" name="Freeform 196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17" name="Freeform 197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318" name="Group 198"/>
            <p:cNvGrpSpPr>
              <a:grpSpLocks/>
            </p:cNvGrpSpPr>
            <p:nvPr/>
          </p:nvGrpSpPr>
          <p:grpSpPr bwMode="auto">
            <a:xfrm rot="-9176072">
              <a:off x="1837" y="3566"/>
              <a:ext cx="568" cy="386"/>
              <a:chOff x="2381" y="2243"/>
              <a:chExt cx="568" cy="399"/>
            </a:xfrm>
          </p:grpSpPr>
          <p:sp>
            <p:nvSpPr>
              <p:cNvPr id="5319" name="Freeform 199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20" name="Freeform 200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21" name="Freeform 201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22" name="Freeform 202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323" name="Group 203"/>
            <p:cNvGrpSpPr>
              <a:grpSpLocks/>
            </p:cNvGrpSpPr>
            <p:nvPr/>
          </p:nvGrpSpPr>
          <p:grpSpPr bwMode="auto">
            <a:xfrm rot="-24348801">
              <a:off x="1428" y="3657"/>
              <a:ext cx="568" cy="386"/>
              <a:chOff x="2381" y="2243"/>
              <a:chExt cx="568" cy="399"/>
            </a:xfrm>
          </p:grpSpPr>
          <p:sp>
            <p:nvSpPr>
              <p:cNvPr id="5324" name="Freeform 204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25" name="Freeform 205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26" name="Freeform 206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27" name="Freeform 207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328" name="Group 208"/>
            <p:cNvGrpSpPr>
              <a:grpSpLocks/>
            </p:cNvGrpSpPr>
            <p:nvPr/>
          </p:nvGrpSpPr>
          <p:grpSpPr bwMode="auto">
            <a:xfrm rot="-11138196">
              <a:off x="1927" y="3385"/>
              <a:ext cx="568" cy="386"/>
              <a:chOff x="2381" y="2243"/>
              <a:chExt cx="568" cy="399"/>
            </a:xfrm>
          </p:grpSpPr>
          <p:sp>
            <p:nvSpPr>
              <p:cNvPr id="5329" name="Freeform 209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30" name="Freeform 210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31" name="Freeform 211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32" name="Freeform 212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333" name="Group 213"/>
            <p:cNvGrpSpPr>
              <a:grpSpLocks/>
            </p:cNvGrpSpPr>
            <p:nvPr/>
          </p:nvGrpSpPr>
          <p:grpSpPr bwMode="auto">
            <a:xfrm rot="-27259116">
              <a:off x="1655" y="3657"/>
              <a:ext cx="568" cy="386"/>
              <a:chOff x="2381" y="2243"/>
              <a:chExt cx="568" cy="399"/>
            </a:xfrm>
          </p:grpSpPr>
          <p:sp>
            <p:nvSpPr>
              <p:cNvPr id="5334" name="Freeform 214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35" name="Freeform 215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36" name="Freeform 216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37" name="Freeform 217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338" name="Group 218"/>
            <p:cNvGrpSpPr>
              <a:grpSpLocks/>
            </p:cNvGrpSpPr>
            <p:nvPr/>
          </p:nvGrpSpPr>
          <p:grpSpPr bwMode="auto">
            <a:xfrm rot="-16694718">
              <a:off x="1541" y="3158"/>
              <a:ext cx="568" cy="386"/>
              <a:chOff x="2381" y="2243"/>
              <a:chExt cx="568" cy="399"/>
            </a:xfrm>
          </p:grpSpPr>
          <p:sp>
            <p:nvSpPr>
              <p:cNvPr id="5339" name="Freeform 219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40" name="Freeform 220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41" name="Freeform 221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42" name="Freeform 222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343" name="Group 223"/>
            <p:cNvGrpSpPr>
              <a:grpSpLocks/>
            </p:cNvGrpSpPr>
            <p:nvPr/>
          </p:nvGrpSpPr>
          <p:grpSpPr bwMode="auto">
            <a:xfrm rot="-12994528">
              <a:off x="1791" y="3294"/>
              <a:ext cx="568" cy="386"/>
              <a:chOff x="2381" y="2243"/>
              <a:chExt cx="568" cy="399"/>
            </a:xfrm>
          </p:grpSpPr>
          <p:sp>
            <p:nvSpPr>
              <p:cNvPr id="5344" name="Freeform 224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45" name="Freeform 225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46" name="Freeform 226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47" name="Freeform 227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348" name="Group 228"/>
            <p:cNvGrpSpPr>
              <a:grpSpLocks/>
            </p:cNvGrpSpPr>
            <p:nvPr/>
          </p:nvGrpSpPr>
          <p:grpSpPr bwMode="auto">
            <a:xfrm rot="-22880583">
              <a:off x="1247" y="3588"/>
              <a:ext cx="568" cy="386"/>
              <a:chOff x="2381" y="2243"/>
              <a:chExt cx="568" cy="399"/>
            </a:xfrm>
          </p:grpSpPr>
          <p:sp>
            <p:nvSpPr>
              <p:cNvPr id="5349" name="Freeform 229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50" name="Freeform 230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51" name="Freeform 231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52" name="Freeform 232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353" name="Group 233"/>
            <p:cNvGrpSpPr>
              <a:grpSpLocks/>
            </p:cNvGrpSpPr>
            <p:nvPr/>
          </p:nvGrpSpPr>
          <p:grpSpPr bwMode="auto">
            <a:xfrm rot="-25600858">
              <a:off x="1564" y="3657"/>
              <a:ext cx="568" cy="386"/>
              <a:chOff x="2381" y="2243"/>
              <a:chExt cx="568" cy="399"/>
            </a:xfrm>
          </p:grpSpPr>
          <p:sp>
            <p:nvSpPr>
              <p:cNvPr id="5354" name="Freeform 234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55" name="Freeform 235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56" name="Freeform 236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57" name="Freeform 237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358" name="Group 238"/>
            <p:cNvGrpSpPr>
              <a:grpSpLocks/>
            </p:cNvGrpSpPr>
            <p:nvPr/>
          </p:nvGrpSpPr>
          <p:grpSpPr bwMode="auto">
            <a:xfrm rot="-28860959">
              <a:off x="1791" y="3657"/>
              <a:ext cx="568" cy="386"/>
              <a:chOff x="2381" y="2243"/>
              <a:chExt cx="568" cy="399"/>
            </a:xfrm>
          </p:grpSpPr>
          <p:sp>
            <p:nvSpPr>
              <p:cNvPr id="5359" name="Freeform 239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60" name="Freeform 240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61" name="Freeform 241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62" name="Freeform 242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363" name="Group 243"/>
            <p:cNvGrpSpPr>
              <a:grpSpLocks/>
            </p:cNvGrpSpPr>
            <p:nvPr/>
          </p:nvGrpSpPr>
          <p:grpSpPr bwMode="auto">
            <a:xfrm rot="-31587510">
              <a:off x="1791" y="3452"/>
              <a:ext cx="568" cy="386"/>
              <a:chOff x="2381" y="2243"/>
              <a:chExt cx="568" cy="399"/>
            </a:xfrm>
          </p:grpSpPr>
          <p:sp>
            <p:nvSpPr>
              <p:cNvPr id="5364" name="Freeform 244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65" name="Freeform 245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66" name="Freeform 246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67" name="Freeform 247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368" name="Group 248"/>
            <p:cNvGrpSpPr>
              <a:grpSpLocks/>
            </p:cNvGrpSpPr>
            <p:nvPr/>
          </p:nvGrpSpPr>
          <p:grpSpPr bwMode="auto">
            <a:xfrm rot="-19162233">
              <a:off x="1383" y="3294"/>
              <a:ext cx="568" cy="386"/>
              <a:chOff x="2381" y="2243"/>
              <a:chExt cx="568" cy="399"/>
            </a:xfrm>
          </p:grpSpPr>
          <p:sp>
            <p:nvSpPr>
              <p:cNvPr id="5369" name="Freeform 249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70" name="Freeform 250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71" name="Freeform 251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72" name="Freeform 252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373" name="Group 253"/>
            <p:cNvGrpSpPr>
              <a:grpSpLocks/>
            </p:cNvGrpSpPr>
            <p:nvPr/>
          </p:nvGrpSpPr>
          <p:grpSpPr bwMode="auto">
            <a:xfrm rot="-21187104">
              <a:off x="1247" y="3475"/>
              <a:ext cx="568" cy="386"/>
              <a:chOff x="2381" y="2243"/>
              <a:chExt cx="568" cy="399"/>
            </a:xfrm>
          </p:grpSpPr>
          <p:sp>
            <p:nvSpPr>
              <p:cNvPr id="5374" name="Freeform 254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75" name="Freeform 255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76" name="Freeform 256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77" name="Freeform 257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378" name="Group 258"/>
            <p:cNvGrpSpPr>
              <a:grpSpLocks/>
            </p:cNvGrpSpPr>
            <p:nvPr/>
          </p:nvGrpSpPr>
          <p:grpSpPr bwMode="auto">
            <a:xfrm>
              <a:off x="1655" y="3430"/>
              <a:ext cx="408" cy="408"/>
              <a:chOff x="4377" y="2478"/>
              <a:chExt cx="408" cy="408"/>
            </a:xfrm>
          </p:grpSpPr>
          <p:sp>
            <p:nvSpPr>
              <p:cNvPr id="5379" name="AutoShape 259"/>
              <p:cNvSpPr>
                <a:spLocks noChangeArrowheads="1"/>
              </p:cNvSpPr>
              <p:nvPr/>
            </p:nvSpPr>
            <p:spPr bwMode="auto">
              <a:xfrm>
                <a:off x="4377" y="2478"/>
                <a:ext cx="408" cy="408"/>
              </a:xfrm>
              <a:prstGeom prst="star32">
                <a:avLst>
                  <a:gd name="adj" fmla="val 37500"/>
                </a:avLst>
              </a:prstGeom>
              <a:solidFill>
                <a:srgbClr val="7392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380" name="Oval 260" descr="球体"/>
              <p:cNvSpPr>
                <a:spLocks noChangeArrowheads="1"/>
              </p:cNvSpPr>
              <p:nvPr/>
            </p:nvSpPr>
            <p:spPr bwMode="auto">
              <a:xfrm>
                <a:off x="4448" y="2538"/>
                <a:ext cx="272" cy="272"/>
              </a:xfrm>
              <a:prstGeom prst="ellipse">
                <a:avLst/>
              </a:prstGeom>
              <a:pattFill prst="sphere">
                <a:fgClr>
                  <a:srgbClr val="E5ED7F"/>
                </a:fgClr>
                <a:bgClr>
                  <a:srgbClr val="86AA00"/>
                </a:bgClr>
              </a:pattFill>
              <a:ln>
                <a:noFill/>
              </a:ln>
              <a:effectLst/>
              <a:scene3d>
                <a:camera prst="legacyObliqueBottomLeft"/>
                <a:lightRig rig="legacyFlat3" dir="t"/>
              </a:scene3d>
              <a:sp3d extrusionH="49200" prstMaterial="legacyMatte">
                <a:bevelT w="13500" h="13500" prst="angle"/>
                <a:bevelB w="13500" h="13500" prst="angle"/>
                <a:extrusionClr>
                  <a:srgbClr val="739200"/>
                </a:extrusionClr>
              </a:sp3d>
              <a:extLst>
                <a:ext uri="{91240B29-F687-4F45-9708-019B960494DF}">
                  <a14:hiddenLine xmlns:a14="http://schemas.microsoft.com/office/drawing/2010/main" w="9525">
                    <a:noFill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5381" name="Group 261"/>
          <p:cNvGrpSpPr>
            <a:grpSpLocks/>
          </p:cNvGrpSpPr>
          <p:nvPr userDrawn="1"/>
        </p:nvGrpSpPr>
        <p:grpSpPr bwMode="auto">
          <a:xfrm>
            <a:off x="971550" y="2781300"/>
            <a:ext cx="1746250" cy="1838325"/>
            <a:chOff x="2064" y="1706"/>
            <a:chExt cx="1100" cy="1158"/>
          </a:xfrm>
        </p:grpSpPr>
        <p:grpSp>
          <p:nvGrpSpPr>
            <p:cNvPr id="5382" name="Group 262"/>
            <p:cNvGrpSpPr>
              <a:grpSpLocks/>
            </p:cNvGrpSpPr>
            <p:nvPr/>
          </p:nvGrpSpPr>
          <p:grpSpPr bwMode="auto">
            <a:xfrm rot="-429627">
              <a:off x="2562" y="2024"/>
              <a:ext cx="568" cy="399"/>
              <a:chOff x="2381" y="2243"/>
              <a:chExt cx="568" cy="399"/>
            </a:xfrm>
          </p:grpSpPr>
          <p:sp>
            <p:nvSpPr>
              <p:cNvPr id="5383" name="Freeform 263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84" name="Freeform 264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85" name="Freeform 265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86" name="Freeform 266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387" name="Group 267"/>
            <p:cNvGrpSpPr>
              <a:grpSpLocks/>
            </p:cNvGrpSpPr>
            <p:nvPr/>
          </p:nvGrpSpPr>
          <p:grpSpPr bwMode="auto">
            <a:xfrm rot="-2222818">
              <a:off x="2517" y="1888"/>
              <a:ext cx="568" cy="399"/>
              <a:chOff x="2381" y="2243"/>
              <a:chExt cx="568" cy="399"/>
            </a:xfrm>
          </p:grpSpPr>
          <p:sp>
            <p:nvSpPr>
              <p:cNvPr id="5388" name="Freeform 268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89" name="Freeform 269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90" name="Freeform 270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91" name="Freeform 271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392" name="Group 272"/>
            <p:cNvGrpSpPr>
              <a:grpSpLocks/>
            </p:cNvGrpSpPr>
            <p:nvPr/>
          </p:nvGrpSpPr>
          <p:grpSpPr bwMode="auto">
            <a:xfrm rot="-5568177">
              <a:off x="2297" y="1790"/>
              <a:ext cx="568" cy="399"/>
              <a:chOff x="2381" y="2243"/>
              <a:chExt cx="568" cy="399"/>
            </a:xfrm>
          </p:grpSpPr>
          <p:sp>
            <p:nvSpPr>
              <p:cNvPr id="5393" name="Freeform 273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94" name="Freeform 274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95" name="Freeform 275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96" name="Freeform 276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397" name="Group 277"/>
            <p:cNvGrpSpPr>
              <a:grpSpLocks/>
            </p:cNvGrpSpPr>
            <p:nvPr/>
          </p:nvGrpSpPr>
          <p:grpSpPr bwMode="auto">
            <a:xfrm rot="-9253262">
              <a:off x="2064" y="1888"/>
              <a:ext cx="568" cy="399"/>
              <a:chOff x="2381" y="2243"/>
              <a:chExt cx="568" cy="399"/>
            </a:xfrm>
          </p:grpSpPr>
          <p:sp>
            <p:nvSpPr>
              <p:cNvPr id="5398" name="Freeform 278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99" name="Freeform 279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00" name="Freeform 280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01" name="Freeform 281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402" name="Group 282"/>
            <p:cNvGrpSpPr>
              <a:grpSpLocks/>
            </p:cNvGrpSpPr>
            <p:nvPr/>
          </p:nvGrpSpPr>
          <p:grpSpPr bwMode="auto">
            <a:xfrm rot="5071122">
              <a:off x="2397" y="2311"/>
              <a:ext cx="568" cy="399"/>
              <a:chOff x="2381" y="2243"/>
              <a:chExt cx="568" cy="399"/>
            </a:xfrm>
          </p:grpSpPr>
          <p:sp>
            <p:nvSpPr>
              <p:cNvPr id="5403" name="Freeform 283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04" name="Freeform 284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05" name="Freeform 285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06" name="Freeform 286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407" name="Group 287"/>
            <p:cNvGrpSpPr>
              <a:grpSpLocks/>
            </p:cNvGrpSpPr>
            <p:nvPr/>
          </p:nvGrpSpPr>
          <p:grpSpPr bwMode="auto">
            <a:xfrm rot="-13628485">
              <a:off x="2116" y="2289"/>
              <a:ext cx="568" cy="399"/>
              <a:chOff x="2381" y="2243"/>
              <a:chExt cx="568" cy="399"/>
            </a:xfrm>
          </p:grpSpPr>
          <p:sp>
            <p:nvSpPr>
              <p:cNvPr id="5408" name="Freeform 288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09" name="Freeform 289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10" name="Freeform 290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11" name="Freeform 291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412" name="Group 292"/>
            <p:cNvGrpSpPr>
              <a:grpSpLocks/>
            </p:cNvGrpSpPr>
            <p:nvPr/>
          </p:nvGrpSpPr>
          <p:grpSpPr bwMode="auto">
            <a:xfrm rot="-12330672">
              <a:off x="2064" y="2160"/>
              <a:ext cx="568" cy="399"/>
              <a:chOff x="2381" y="2243"/>
              <a:chExt cx="568" cy="399"/>
            </a:xfrm>
          </p:grpSpPr>
          <p:sp>
            <p:nvSpPr>
              <p:cNvPr id="5413" name="Freeform 293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14" name="Freeform 294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15" name="Freeform 295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16" name="Freeform 296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417" name="Group 297"/>
            <p:cNvGrpSpPr>
              <a:grpSpLocks/>
            </p:cNvGrpSpPr>
            <p:nvPr/>
          </p:nvGrpSpPr>
          <p:grpSpPr bwMode="auto">
            <a:xfrm rot="-20220416">
              <a:off x="2596" y="2160"/>
              <a:ext cx="568" cy="399"/>
              <a:chOff x="2381" y="2243"/>
              <a:chExt cx="568" cy="399"/>
            </a:xfrm>
          </p:grpSpPr>
          <p:sp>
            <p:nvSpPr>
              <p:cNvPr id="5418" name="Freeform 298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19" name="Freeform 299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20" name="Freeform 300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21" name="Freeform 301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422" name="Group 302"/>
            <p:cNvGrpSpPr>
              <a:grpSpLocks/>
            </p:cNvGrpSpPr>
            <p:nvPr/>
          </p:nvGrpSpPr>
          <p:grpSpPr bwMode="auto">
            <a:xfrm rot="-18450970">
              <a:off x="2471" y="2268"/>
              <a:ext cx="568" cy="386"/>
              <a:chOff x="2381" y="2243"/>
              <a:chExt cx="568" cy="399"/>
            </a:xfrm>
          </p:grpSpPr>
          <p:sp>
            <p:nvSpPr>
              <p:cNvPr id="5423" name="Freeform 303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24" name="Freeform 304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25" name="Freeform 305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26" name="Freeform 306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427" name="Group 307"/>
            <p:cNvGrpSpPr>
              <a:grpSpLocks/>
            </p:cNvGrpSpPr>
            <p:nvPr/>
          </p:nvGrpSpPr>
          <p:grpSpPr bwMode="auto">
            <a:xfrm rot="-11539652">
              <a:off x="2200" y="1953"/>
              <a:ext cx="373" cy="589"/>
              <a:chOff x="2381" y="2243"/>
              <a:chExt cx="568" cy="399"/>
            </a:xfrm>
          </p:grpSpPr>
          <p:sp>
            <p:nvSpPr>
              <p:cNvPr id="5428" name="Freeform 308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29" name="Freeform 309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30" name="Freeform 310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31" name="Freeform 311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432" name="Group 312"/>
            <p:cNvGrpSpPr>
              <a:grpSpLocks/>
            </p:cNvGrpSpPr>
            <p:nvPr/>
          </p:nvGrpSpPr>
          <p:grpSpPr bwMode="auto">
            <a:xfrm rot="16200000">
              <a:off x="2541" y="1729"/>
              <a:ext cx="272" cy="589"/>
              <a:chOff x="2381" y="2243"/>
              <a:chExt cx="568" cy="399"/>
            </a:xfrm>
          </p:grpSpPr>
          <p:sp>
            <p:nvSpPr>
              <p:cNvPr id="5433" name="Freeform 313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34" name="Freeform 314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35" name="Freeform 315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36" name="Freeform 316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437" name="Group 317"/>
            <p:cNvGrpSpPr>
              <a:grpSpLocks/>
            </p:cNvGrpSpPr>
            <p:nvPr/>
          </p:nvGrpSpPr>
          <p:grpSpPr bwMode="auto">
            <a:xfrm rot="-7361368">
              <a:off x="2280" y="1898"/>
              <a:ext cx="420" cy="399"/>
              <a:chOff x="2381" y="2243"/>
              <a:chExt cx="568" cy="399"/>
            </a:xfrm>
          </p:grpSpPr>
          <p:sp>
            <p:nvSpPr>
              <p:cNvPr id="5438" name="Freeform 318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39" name="Freeform 319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40" name="Freeform 320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41" name="Freeform 321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442" name="Group 322"/>
            <p:cNvGrpSpPr>
              <a:grpSpLocks/>
            </p:cNvGrpSpPr>
            <p:nvPr/>
          </p:nvGrpSpPr>
          <p:grpSpPr bwMode="auto">
            <a:xfrm rot="-15193534">
              <a:off x="2252" y="2380"/>
              <a:ext cx="568" cy="399"/>
              <a:chOff x="2381" y="2243"/>
              <a:chExt cx="568" cy="399"/>
            </a:xfrm>
          </p:grpSpPr>
          <p:sp>
            <p:nvSpPr>
              <p:cNvPr id="5443" name="Freeform 323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44" name="Freeform 324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45" name="Freeform 325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46" name="Freeform 326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447" name="Group 327"/>
            <p:cNvGrpSpPr>
              <a:grpSpLocks/>
            </p:cNvGrpSpPr>
            <p:nvPr/>
          </p:nvGrpSpPr>
          <p:grpSpPr bwMode="auto">
            <a:xfrm>
              <a:off x="2381" y="2070"/>
              <a:ext cx="408" cy="408"/>
              <a:chOff x="4377" y="2478"/>
              <a:chExt cx="408" cy="408"/>
            </a:xfrm>
          </p:grpSpPr>
          <p:sp>
            <p:nvSpPr>
              <p:cNvPr id="5448" name="AutoShape 328"/>
              <p:cNvSpPr>
                <a:spLocks noChangeArrowheads="1"/>
              </p:cNvSpPr>
              <p:nvPr/>
            </p:nvSpPr>
            <p:spPr bwMode="auto">
              <a:xfrm>
                <a:off x="4377" y="2478"/>
                <a:ext cx="408" cy="408"/>
              </a:xfrm>
              <a:prstGeom prst="star32">
                <a:avLst>
                  <a:gd name="adj" fmla="val 37500"/>
                </a:avLst>
              </a:prstGeom>
              <a:solidFill>
                <a:srgbClr val="7392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449" name="Oval 329" descr="球体"/>
              <p:cNvSpPr>
                <a:spLocks noChangeArrowheads="1"/>
              </p:cNvSpPr>
              <p:nvPr/>
            </p:nvSpPr>
            <p:spPr bwMode="auto">
              <a:xfrm>
                <a:off x="4448" y="2538"/>
                <a:ext cx="272" cy="272"/>
              </a:xfrm>
              <a:prstGeom prst="ellipse">
                <a:avLst/>
              </a:prstGeom>
              <a:pattFill prst="sphere">
                <a:fgClr>
                  <a:srgbClr val="E5ED7F"/>
                </a:fgClr>
                <a:bgClr>
                  <a:srgbClr val="86AA00"/>
                </a:bgClr>
              </a:pattFill>
              <a:ln>
                <a:noFill/>
              </a:ln>
              <a:effectLst/>
              <a:scene3d>
                <a:camera prst="legacyObliqueBottomLeft"/>
                <a:lightRig rig="legacyFlat3" dir="t"/>
              </a:scene3d>
              <a:sp3d extrusionH="49200" prstMaterial="legacyMatte">
                <a:bevelT w="13500" h="13500" prst="angle"/>
                <a:bevelB w="13500" h="13500" prst="angle"/>
                <a:extrusionClr>
                  <a:srgbClr val="739200"/>
                </a:extrusionClr>
              </a:sp3d>
              <a:extLst>
                <a:ext uri="{91240B29-F687-4F45-9708-019B960494DF}">
                  <a14:hiddenLine xmlns:a14="http://schemas.microsoft.com/office/drawing/2010/main" w="9525">
                    <a:noFill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5450" name="Group 330"/>
          <p:cNvGrpSpPr>
            <a:grpSpLocks/>
          </p:cNvGrpSpPr>
          <p:nvPr userDrawn="1"/>
        </p:nvGrpSpPr>
        <p:grpSpPr bwMode="auto">
          <a:xfrm rot="12343380">
            <a:off x="0" y="2581275"/>
            <a:ext cx="1981200" cy="1693863"/>
            <a:chOff x="1247" y="3067"/>
            <a:chExt cx="1248" cy="1067"/>
          </a:xfrm>
        </p:grpSpPr>
        <p:grpSp>
          <p:nvGrpSpPr>
            <p:cNvPr id="5451" name="Group 331"/>
            <p:cNvGrpSpPr>
              <a:grpSpLocks/>
            </p:cNvGrpSpPr>
            <p:nvPr/>
          </p:nvGrpSpPr>
          <p:grpSpPr bwMode="auto">
            <a:xfrm rot="-18450970">
              <a:off x="1474" y="3294"/>
              <a:ext cx="568" cy="386"/>
              <a:chOff x="2381" y="2243"/>
              <a:chExt cx="568" cy="399"/>
            </a:xfrm>
          </p:grpSpPr>
          <p:sp>
            <p:nvSpPr>
              <p:cNvPr id="5452" name="Freeform 332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53" name="Freeform 333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54" name="Freeform 334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55" name="Freeform 335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456" name="Group 336"/>
            <p:cNvGrpSpPr>
              <a:grpSpLocks/>
            </p:cNvGrpSpPr>
            <p:nvPr/>
          </p:nvGrpSpPr>
          <p:grpSpPr bwMode="auto">
            <a:xfrm rot="-14372355">
              <a:off x="1746" y="3204"/>
              <a:ext cx="568" cy="386"/>
              <a:chOff x="2381" y="2243"/>
              <a:chExt cx="568" cy="399"/>
            </a:xfrm>
          </p:grpSpPr>
          <p:sp>
            <p:nvSpPr>
              <p:cNvPr id="5457" name="Freeform 337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58" name="Freeform 338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59" name="Freeform 339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60" name="Freeform 340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461" name="Group 341"/>
            <p:cNvGrpSpPr>
              <a:grpSpLocks/>
            </p:cNvGrpSpPr>
            <p:nvPr/>
          </p:nvGrpSpPr>
          <p:grpSpPr bwMode="auto">
            <a:xfrm rot="-20324075">
              <a:off x="1338" y="3385"/>
              <a:ext cx="568" cy="386"/>
              <a:chOff x="2381" y="2243"/>
              <a:chExt cx="568" cy="399"/>
            </a:xfrm>
          </p:grpSpPr>
          <p:sp>
            <p:nvSpPr>
              <p:cNvPr id="5462" name="Freeform 342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63" name="Freeform 343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64" name="Freeform 344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65" name="Freeform 345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466" name="Group 346"/>
            <p:cNvGrpSpPr>
              <a:grpSpLocks/>
            </p:cNvGrpSpPr>
            <p:nvPr/>
          </p:nvGrpSpPr>
          <p:grpSpPr bwMode="auto">
            <a:xfrm rot="-9176072">
              <a:off x="1837" y="3566"/>
              <a:ext cx="568" cy="386"/>
              <a:chOff x="2381" y="2243"/>
              <a:chExt cx="568" cy="399"/>
            </a:xfrm>
          </p:grpSpPr>
          <p:sp>
            <p:nvSpPr>
              <p:cNvPr id="5467" name="Freeform 347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68" name="Freeform 348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69" name="Freeform 349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70" name="Freeform 350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471" name="Group 351"/>
            <p:cNvGrpSpPr>
              <a:grpSpLocks/>
            </p:cNvGrpSpPr>
            <p:nvPr/>
          </p:nvGrpSpPr>
          <p:grpSpPr bwMode="auto">
            <a:xfrm rot="-24348801">
              <a:off x="1428" y="3657"/>
              <a:ext cx="568" cy="386"/>
              <a:chOff x="2381" y="2243"/>
              <a:chExt cx="568" cy="399"/>
            </a:xfrm>
          </p:grpSpPr>
          <p:sp>
            <p:nvSpPr>
              <p:cNvPr id="5472" name="Freeform 352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73" name="Freeform 353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74" name="Freeform 354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75" name="Freeform 355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476" name="Group 356"/>
            <p:cNvGrpSpPr>
              <a:grpSpLocks/>
            </p:cNvGrpSpPr>
            <p:nvPr/>
          </p:nvGrpSpPr>
          <p:grpSpPr bwMode="auto">
            <a:xfrm rot="-11138196">
              <a:off x="1927" y="3385"/>
              <a:ext cx="568" cy="386"/>
              <a:chOff x="2381" y="2243"/>
              <a:chExt cx="568" cy="399"/>
            </a:xfrm>
          </p:grpSpPr>
          <p:sp>
            <p:nvSpPr>
              <p:cNvPr id="5477" name="Freeform 357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78" name="Freeform 358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79" name="Freeform 359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80" name="Freeform 360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481" name="Group 361"/>
            <p:cNvGrpSpPr>
              <a:grpSpLocks/>
            </p:cNvGrpSpPr>
            <p:nvPr/>
          </p:nvGrpSpPr>
          <p:grpSpPr bwMode="auto">
            <a:xfrm rot="-27259116">
              <a:off x="1655" y="3657"/>
              <a:ext cx="568" cy="386"/>
              <a:chOff x="2381" y="2243"/>
              <a:chExt cx="568" cy="399"/>
            </a:xfrm>
          </p:grpSpPr>
          <p:sp>
            <p:nvSpPr>
              <p:cNvPr id="5482" name="Freeform 362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83" name="Freeform 363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84" name="Freeform 364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85" name="Freeform 365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486" name="Group 366"/>
            <p:cNvGrpSpPr>
              <a:grpSpLocks/>
            </p:cNvGrpSpPr>
            <p:nvPr/>
          </p:nvGrpSpPr>
          <p:grpSpPr bwMode="auto">
            <a:xfrm rot="-16694718">
              <a:off x="1541" y="3158"/>
              <a:ext cx="568" cy="386"/>
              <a:chOff x="2381" y="2243"/>
              <a:chExt cx="568" cy="399"/>
            </a:xfrm>
          </p:grpSpPr>
          <p:sp>
            <p:nvSpPr>
              <p:cNvPr id="5487" name="Freeform 367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88" name="Freeform 368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89" name="Freeform 369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90" name="Freeform 370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491" name="Group 371"/>
            <p:cNvGrpSpPr>
              <a:grpSpLocks/>
            </p:cNvGrpSpPr>
            <p:nvPr/>
          </p:nvGrpSpPr>
          <p:grpSpPr bwMode="auto">
            <a:xfrm rot="-12994528">
              <a:off x="1791" y="3294"/>
              <a:ext cx="568" cy="386"/>
              <a:chOff x="2381" y="2243"/>
              <a:chExt cx="568" cy="399"/>
            </a:xfrm>
          </p:grpSpPr>
          <p:sp>
            <p:nvSpPr>
              <p:cNvPr id="5492" name="Freeform 372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93" name="Freeform 373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94" name="Freeform 374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95" name="Freeform 375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496" name="Group 376"/>
            <p:cNvGrpSpPr>
              <a:grpSpLocks/>
            </p:cNvGrpSpPr>
            <p:nvPr/>
          </p:nvGrpSpPr>
          <p:grpSpPr bwMode="auto">
            <a:xfrm rot="-22880583">
              <a:off x="1247" y="3588"/>
              <a:ext cx="568" cy="386"/>
              <a:chOff x="2381" y="2243"/>
              <a:chExt cx="568" cy="399"/>
            </a:xfrm>
          </p:grpSpPr>
          <p:sp>
            <p:nvSpPr>
              <p:cNvPr id="5497" name="Freeform 377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98" name="Freeform 378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99" name="Freeform 379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00" name="Freeform 380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501" name="Group 381"/>
            <p:cNvGrpSpPr>
              <a:grpSpLocks/>
            </p:cNvGrpSpPr>
            <p:nvPr/>
          </p:nvGrpSpPr>
          <p:grpSpPr bwMode="auto">
            <a:xfrm rot="-25600858">
              <a:off x="1564" y="3657"/>
              <a:ext cx="568" cy="386"/>
              <a:chOff x="2381" y="2243"/>
              <a:chExt cx="568" cy="399"/>
            </a:xfrm>
          </p:grpSpPr>
          <p:sp>
            <p:nvSpPr>
              <p:cNvPr id="5502" name="Freeform 382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03" name="Freeform 383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04" name="Freeform 384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05" name="Freeform 385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506" name="Group 386"/>
            <p:cNvGrpSpPr>
              <a:grpSpLocks/>
            </p:cNvGrpSpPr>
            <p:nvPr/>
          </p:nvGrpSpPr>
          <p:grpSpPr bwMode="auto">
            <a:xfrm rot="-28860959">
              <a:off x="1791" y="3657"/>
              <a:ext cx="568" cy="386"/>
              <a:chOff x="2381" y="2243"/>
              <a:chExt cx="568" cy="399"/>
            </a:xfrm>
          </p:grpSpPr>
          <p:sp>
            <p:nvSpPr>
              <p:cNvPr id="5507" name="Freeform 387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08" name="Freeform 388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09" name="Freeform 389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10" name="Freeform 390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511" name="Group 391"/>
            <p:cNvGrpSpPr>
              <a:grpSpLocks/>
            </p:cNvGrpSpPr>
            <p:nvPr/>
          </p:nvGrpSpPr>
          <p:grpSpPr bwMode="auto">
            <a:xfrm rot="-31587510">
              <a:off x="1791" y="3452"/>
              <a:ext cx="568" cy="386"/>
              <a:chOff x="2381" y="2243"/>
              <a:chExt cx="568" cy="399"/>
            </a:xfrm>
          </p:grpSpPr>
          <p:sp>
            <p:nvSpPr>
              <p:cNvPr id="5512" name="Freeform 392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13" name="Freeform 393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14" name="Freeform 394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15" name="Freeform 395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516" name="Group 396"/>
            <p:cNvGrpSpPr>
              <a:grpSpLocks/>
            </p:cNvGrpSpPr>
            <p:nvPr/>
          </p:nvGrpSpPr>
          <p:grpSpPr bwMode="auto">
            <a:xfrm rot="-19162233">
              <a:off x="1383" y="3294"/>
              <a:ext cx="568" cy="386"/>
              <a:chOff x="2381" y="2243"/>
              <a:chExt cx="568" cy="399"/>
            </a:xfrm>
          </p:grpSpPr>
          <p:sp>
            <p:nvSpPr>
              <p:cNvPr id="5517" name="Freeform 397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18" name="Freeform 398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19" name="Freeform 399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20" name="Freeform 400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521" name="Group 401"/>
            <p:cNvGrpSpPr>
              <a:grpSpLocks/>
            </p:cNvGrpSpPr>
            <p:nvPr/>
          </p:nvGrpSpPr>
          <p:grpSpPr bwMode="auto">
            <a:xfrm rot="-21187104">
              <a:off x="1247" y="3475"/>
              <a:ext cx="568" cy="386"/>
              <a:chOff x="2381" y="2243"/>
              <a:chExt cx="568" cy="399"/>
            </a:xfrm>
          </p:grpSpPr>
          <p:sp>
            <p:nvSpPr>
              <p:cNvPr id="5522" name="Freeform 402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23" name="Freeform 403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24" name="Freeform 404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25" name="Freeform 405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526" name="Group 406"/>
            <p:cNvGrpSpPr>
              <a:grpSpLocks/>
            </p:cNvGrpSpPr>
            <p:nvPr/>
          </p:nvGrpSpPr>
          <p:grpSpPr bwMode="auto">
            <a:xfrm>
              <a:off x="1655" y="3430"/>
              <a:ext cx="408" cy="408"/>
              <a:chOff x="4377" y="2478"/>
              <a:chExt cx="408" cy="408"/>
            </a:xfrm>
          </p:grpSpPr>
          <p:sp>
            <p:nvSpPr>
              <p:cNvPr id="5527" name="AutoShape 407"/>
              <p:cNvSpPr>
                <a:spLocks noChangeArrowheads="1"/>
              </p:cNvSpPr>
              <p:nvPr/>
            </p:nvSpPr>
            <p:spPr bwMode="auto">
              <a:xfrm>
                <a:off x="4377" y="2478"/>
                <a:ext cx="408" cy="408"/>
              </a:xfrm>
              <a:prstGeom prst="star32">
                <a:avLst>
                  <a:gd name="adj" fmla="val 37500"/>
                </a:avLst>
              </a:prstGeom>
              <a:solidFill>
                <a:srgbClr val="7392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528" name="Oval 408" descr="球体"/>
              <p:cNvSpPr>
                <a:spLocks noChangeArrowheads="1"/>
              </p:cNvSpPr>
              <p:nvPr/>
            </p:nvSpPr>
            <p:spPr bwMode="auto">
              <a:xfrm>
                <a:off x="4448" y="2538"/>
                <a:ext cx="272" cy="272"/>
              </a:xfrm>
              <a:prstGeom prst="ellipse">
                <a:avLst/>
              </a:prstGeom>
              <a:pattFill prst="sphere">
                <a:fgClr>
                  <a:srgbClr val="E5ED7F"/>
                </a:fgClr>
                <a:bgClr>
                  <a:srgbClr val="86AA00"/>
                </a:bgClr>
              </a:pattFill>
              <a:ln>
                <a:noFill/>
              </a:ln>
              <a:effectLst/>
              <a:scene3d>
                <a:camera prst="legacyObliqueBottomLeft"/>
                <a:lightRig rig="legacyFlat3" dir="t"/>
              </a:scene3d>
              <a:sp3d extrusionH="49200" prstMaterial="legacyMatte">
                <a:bevelT w="13500" h="13500" prst="angle"/>
                <a:bevelB w="13500" h="13500" prst="angle"/>
                <a:extrusionClr>
                  <a:srgbClr val="739200"/>
                </a:extrusionClr>
              </a:sp3d>
              <a:extLst>
                <a:ext uri="{91240B29-F687-4F45-9708-019B960494DF}">
                  <a14:hiddenLine xmlns:a14="http://schemas.microsoft.com/office/drawing/2010/main" w="9525">
                    <a:noFill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5529" name="Group 409"/>
          <p:cNvGrpSpPr>
            <a:grpSpLocks/>
          </p:cNvGrpSpPr>
          <p:nvPr userDrawn="1"/>
        </p:nvGrpSpPr>
        <p:grpSpPr bwMode="auto">
          <a:xfrm>
            <a:off x="-180975" y="3429000"/>
            <a:ext cx="1746250" cy="1838325"/>
            <a:chOff x="2064" y="1706"/>
            <a:chExt cx="1100" cy="1158"/>
          </a:xfrm>
        </p:grpSpPr>
        <p:grpSp>
          <p:nvGrpSpPr>
            <p:cNvPr id="5530" name="Group 410"/>
            <p:cNvGrpSpPr>
              <a:grpSpLocks/>
            </p:cNvGrpSpPr>
            <p:nvPr/>
          </p:nvGrpSpPr>
          <p:grpSpPr bwMode="auto">
            <a:xfrm rot="-429627">
              <a:off x="2562" y="2024"/>
              <a:ext cx="568" cy="399"/>
              <a:chOff x="2381" y="2243"/>
              <a:chExt cx="568" cy="399"/>
            </a:xfrm>
          </p:grpSpPr>
          <p:sp>
            <p:nvSpPr>
              <p:cNvPr id="5531" name="Freeform 411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2" name="Freeform 412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3" name="Freeform 413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4" name="Freeform 414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535" name="Group 415"/>
            <p:cNvGrpSpPr>
              <a:grpSpLocks/>
            </p:cNvGrpSpPr>
            <p:nvPr/>
          </p:nvGrpSpPr>
          <p:grpSpPr bwMode="auto">
            <a:xfrm rot="-2222818">
              <a:off x="2517" y="1888"/>
              <a:ext cx="568" cy="399"/>
              <a:chOff x="2381" y="2243"/>
              <a:chExt cx="568" cy="399"/>
            </a:xfrm>
          </p:grpSpPr>
          <p:sp>
            <p:nvSpPr>
              <p:cNvPr id="5536" name="Freeform 416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7" name="Freeform 417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8" name="Freeform 418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9" name="Freeform 419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540" name="Group 420"/>
            <p:cNvGrpSpPr>
              <a:grpSpLocks/>
            </p:cNvGrpSpPr>
            <p:nvPr/>
          </p:nvGrpSpPr>
          <p:grpSpPr bwMode="auto">
            <a:xfrm rot="-5568177">
              <a:off x="2297" y="1790"/>
              <a:ext cx="568" cy="399"/>
              <a:chOff x="2381" y="2243"/>
              <a:chExt cx="568" cy="399"/>
            </a:xfrm>
          </p:grpSpPr>
          <p:sp>
            <p:nvSpPr>
              <p:cNvPr id="5541" name="Freeform 421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42" name="Freeform 422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43" name="Freeform 423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44" name="Freeform 424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545" name="Group 425"/>
            <p:cNvGrpSpPr>
              <a:grpSpLocks/>
            </p:cNvGrpSpPr>
            <p:nvPr/>
          </p:nvGrpSpPr>
          <p:grpSpPr bwMode="auto">
            <a:xfrm rot="-9253262">
              <a:off x="2064" y="1888"/>
              <a:ext cx="568" cy="399"/>
              <a:chOff x="2381" y="2243"/>
              <a:chExt cx="568" cy="399"/>
            </a:xfrm>
          </p:grpSpPr>
          <p:sp>
            <p:nvSpPr>
              <p:cNvPr id="5546" name="Freeform 426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47" name="Freeform 427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48" name="Freeform 428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49" name="Freeform 429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550" name="Group 430"/>
            <p:cNvGrpSpPr>
              <a:grpSpLocks/>
            </p:cNvGrpSpPr>
            <p:nvPr/>
          </p:nvGrpSpPr>
          <p:grpSpPr bwMode="auto">
            <a:xfrm rot="5071122">
              <a:off x="2397" y="2311"/>
              <a:ext cx="568" cy="399"/>
              <a:chOff x="2381" y="2243"/>
              <a:chExt cx="568" cy="399"/>
            </a:xfrm>
          </p:grpSpPr>
          <p:sp>
            <p:nvSpPr>
              <p:cNvPr id="5551" name="Freeform 431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52" name="Freeform 432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53" name="Freeform 433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54" name="Freeform 434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555" name="Group 435"/>
            <p:cNvGrpSpPr>
              <a:grpSpLocks/>
            </p:cNvGrpSpPr>
            <p:nvPr/>
          </p:nvGrpSpPr>
          <p:grpSpPr bwMode="auto">
            <a:xfrm rot="-13628485">
              <a:off x="2116" y="2289"/>
              <a:ext cx="568" cy="399"/>
              <a:chOff x="2381" y="2243"/>
              <a:chExt cx="568" cy="399"/>
            </a:xfrm>
          </p:grpSpPr>
          <p:sp>
            <p:nvSpPr>
              <p:cNvPr id="5556" name="Freeform 436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57" name="Freeform 437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58" name="Freeform 438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59" name="Freeform 439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560" name="Group 440"/>
            <p:cNvGrpSpPr>
              <a:grpSpLocks/>
            </p:cNvGrpSpPr>
            <p:nvPr/>
          </p:nvGrpSpPr>
          <p:grpSpPr bwMode="auto">
            <a:xfrm rot="-12330672">
              <a:off x="2064" y="2160"/>
              <a:ext cx="568" cy="399"/>
              <a:chOff x="2381" y="2243"/>
              <a:chExt cx="568" cy="399"/>
            </a:xfrm>
          </p:grpSpPr>
          <p:sp>
            <p:nvSpPr>
              <p:cNvPr id="5561" name="Freeform 441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62" name="Freeform 442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63" name="Freeform 443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64" name="Freeform 444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565" name="Group 445"/>
            <p:cNvGrpSpPr>
              <a:grpSpLocks/>
            </p:cNvGrpSpPr>
            <p:nvPr/>
          </p:nvGrpSpPr>
          <p:grpSpPr bwMode="auto">
            <a:xfrm rot="-20220416">
              <a:off x="2596" y="2160"/>
              <a:ext cx="568" cy="399"/>
              <a:chOff x="2381" y="2243"/>
              <a:chExt cx="568" cy="399"/>
            </a:xfrm>
          </p:grpSpPr>
          <p:sp>
            <p:nvSpPr>
              <p:cNvPr id="5566" name="Freeform 446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67" name="Freeform 447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68" name="Freeform 448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69" name="Freeform 449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570" name="Group 450"/>
            <p:cNvGrpSpPr>
              <a:grpSpLocks/>
            </p:cNvGrpSpPr>
            <p:nvPr/>
          </p:nvGrpSpPr>
          <p:grpSpPr bwMode="auto">
            <a:xfrm rot="-18450970">
              <a:off x="2471" y="2268"/>
              <a:ext cx="568" cy="386"/>
              <a:chOff x="2381" y="2243"/>
              <a:chExt cx="568" cy="399"/>
            </a:xfrm>
          </p:grpSpPr>
          <p:sp>
            <p:nvSpPr>
              <p:cNvPr id="5571" name="Freeform 451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72" name="Freeform 452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73" name="Freeform 453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74" name="Freeform 454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575" name="Group 455"/>
            <p:cNvGrpSpPr>
              <a:grpSpLocks/>
            </p:cNvGrpSpPr>
            <p:nvPr/>
          </p:nvGrpSpPr>
          <p:grpSpPr bwMode="auto">
            <a:xfrm rot="-11539652">
              <a:off x="2200" y="1953"/>
              <a:ext cx="373" cy="589"/>
              <a:chOff x="2381" y="2243"/>
              <a:chExt cx="568" cy="399"/>
            </a:xfrm>
          </p:grpSpPr>
          <p:sp>
            <p:nvSpPr>
              <p:cNvPr id="5576" name="Freeform 456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77" name="Freeform 457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78" name="Freeform 458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79" name="Freeform 459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580" name="Group 460"/>
            <p:cNvGrpSpPr>
              <a:grpSpLocks/>
            </p:cNvGrpSpPr>
            <p:nvPr/>
          </p:nvGrpSpPr>
          <p:grpSpPr bwMode="auto">
            <a:xfrm rot="16200000">
              <a:off x="2541" y="1729"/>
              <a:ext cx="272" cy="589"/>
              <a:chOff x="2381" y="2243"/>
              <a:chExt cx="568" cy="399"/>
            </a:xfrm>
          </p:grpSpPr>
          <p:sp>
            <p:nvSpPr>
              <p:cNvPr id="5581" name="Freeform 461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82" name="Freeform 462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83" name="Freeform 463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84" name="Freeform 464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585" name="Group 465"/>
            <p:cNvGrpSpPr>
              <a:grpSpLocks/>
            </p:cNvGrpSpPr>
            <p:nvPr/>
          </p:nvGrpSpPr>
          <p:grpSpPr bwMode="auto">
            <a:xfrm rot="-7361368">
              <a:off x="2280" y="1898"/>
              <a:ext cx="420" cy="399"/>
              <a:chOff x="2381" y="2243"/>
              <a:chExt cx="568" cy="399"/>
            </a:xfrm>
          </p:grpSpPr>
          <p:sp>
            <p:nvSpPr>
              <p:cNvPr id="5586" name="Freeform 466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87" name="Freeform 467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88" name="Freeform 468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89" name="Freeform 469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590" name="Group 470"/>
            <p:cNvGrpSpPr>
              <a:grpSpLocks/>
            </p:cNvGrpSpPr>
            <p:nvPr/>
          </p:nvGrpSpPr>
          <p:grpSpPr bwMode="auto">
            <a:xfrm rot="-15193534">
              <a:off x="2252" y="2380"/>
              <a:ext cx="568" cy="399"/>
              <a:chOff x="2381" y="2243"/>
              <a:chExt cx="568" cy="399"/>
            </a:xfrm>
          </p:grpSpPr>
          <p:sp>
            <p:nvSpPr>
              <p:cNvPr id="5591" name="Freeform 471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92" name="Freeform 472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93" name="Freeform 473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94" name="Freeform 474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595" name="Group 475"/>
            <p:cNvGrpSpPr>
              <a:grpSpLocks/>
            </p:cNvGrpSpPr>
            <p:nvPr/>
          </p:nvGrpSpPr>
          <p:grpSpPr bwMode="auto">
            <a:xfrm>
              <a:off x="2381" y="2070"/>
              <a:ext cx="408" cy="408"/>
              <a:chOff x="4377" y="2478"/>
              <a:chExt cx="408" cy="408"/>
            </a:xfrm>
          </p:grpSpPr>
          <p:sp>
            <p:nvSpPr>
              <p:cNvPr id="5596" name="AutoShape 476"/>
              <p:cNvSpPr>
                <a:spLocks noChangeArrowheads="1"/>
              </p:cNvSpPr>
              <p:nvPr/>
            </p:nvSpPr>
            <p:spPr bwMode="auto">
              <a:xfrm>
                <a:off x="4377" y="2478"/>
                <a:ext cx="408" cy="408"/>
              </a:xfrm>
              <a:prstGeom prst="star32">
                <a:avLst>
                  <a:gd name="adj" fmla="val 37500"/>
                </a:avLst>
              </a:prstGeom>
              <a:solidFill>
                <a:srgbClr val="7392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597" name="Oval 477" descr="球体"/>
              <p:cNvSpPr>
                <a:spLocks noChangeArrowheads="1"/>
              </p:cNvSpPr>
              <p:nvPr/>
            </p:nvSpPr>
            <p:spPr bwMode="auto">
              <a:xfrm>
                <a:off x="4448" y="2538"/>
                <a:ext cx="272" cy="272"/>
              </a:xfrm>
              <a:prstGeom prst="ellipse">
                <a:avLst/>
              </a:prstGeom>
              <a:pattFill prst="sphere">
                <a:fgClr>
                  <a:srgbClr val="E5ED7F"/>
                </a:fgClr>
                <a:bgClr>
                  <a:srgbClr val="86AA00"/>
                </a:bgClr>
              </a:pattFill>
              <a:ln>
                <a:noFill/>
              </a:ln>
              <a:effectLst/>
              <a:scene3d>
                <a:camera prst="legacyObliqueBottomLeft"/>
                <a:lightRig rig="legacyFlat3" dir="t"/>
              </a:scene3d>
              <a:sp3d extrusionH="49200" prstMaterial="legacyMatte">
                <a:bevelT w="13500" h="13500" prst="angle"/>
                <a:bevelB w="13500" h="13500" prst="angle"/>
                <a:extrusionClr>
                  <a:srgbClr val="739200"/>
                </a:extrusionClr>
              </a:sp3d>
              <a:extLst>
                <a:ext uri="{91240B29-F687-4F45-9708-019B960494DF}">
                  <a14:hiddenLine xmlns:a14="http://schemas.microsoft.com/office/drawing/2010/main" w="9525">
                    <a:noFill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5598" name="Group 478"/>
          <p:cNvGrpSpPr>
            <a:grpSpLocks/>
          </p:cNvGrpSpPr>
          <p:nvPr userDrawn="1"/>
        </p:nvGrpSpPr>
        <p:grpSpPr bwMode="auto">
          <a:xfrm>
            <a:off x="5724525" y="5921375"/>
            <a:ext cx="936625" cy="936625"/>
            <a:chOff x="3379" y="3430"/>
            <a:chExt cx="771" cy="771"/>
          </a:xfrm>
        </p:grpSpPr>
        <p:sp>
          <p:nvSpPr>
            <p:cNvPr id="5599" name="AutoShape 479"/>
            <p:cNvSpPr>
              <a:spLocks noChangeArrowheads="1"/>
            </p:cNvSpPr>
            <p:nvPr/>
          </p:nvSpPr>
          <p:spPr bwMode="auto">
            <a:xfrm>
              <a:off x="3470" y="3521"/>
              <a:ext cx="589" cy="589"/>
            </a:xfrm>
            <a:custGeom>
              <a:avLst/>
              <a:gdLst>
                <a:gd name="G0" fmla="+- 1905 0 0"/>
                <a:gd name="G1" fmla="+- 21600 0 1905"/>
                <a:gd name="G2" fmla="+- 21600 0 1905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905" y="10800"/>
                  </a:moveTo>
                  <a:cubicBezTo>
                    <a:pt x="1905" y="15713"/>
                    <a:pt x="5887" y="19695"/>
                    <a:pt x="10800" y="19695"/>
                  </a:cubicBezTo>
                  <a:cubicBezTo>
                    <a:pt x="15713" y="19695"/>
                    <a:pt x="19695" y="15713"/>
                    <a:pt x="19695" y="10800"/>
                  </a:cubicBezTo>
                  <a:cubicBezTo>
                    <a:pt x="19695" y="5887"/>
                    <a:pt x="15713" y="1905"/>
                    <a:pt x="10800" y="1905"/>
                  </a:cubicBezTo>
                  <a:cubicBezTo>
                    <a:pt x="5887" y="1905"/>
                    <a:pt x="1905" y="5887"/>
                    <a:pt x="1905" y="10800"/>
                  </a:cubicBez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00" name="AutoShape 480"/>
            <p:cNvSpPr>
              <a:spLocks noChangeArrowheads="1"/>
            </p:cNvSpPr>
            <p:nvPr/>
          </p:nvSpPr>
          <p:spPr bwMode="auto">
            <a:xfrm>
              <a:off x="3379" y="3430"/>
              <a:ext cx="771" cy="771"/>
            </a:xfrm>
            <a:custGeom>
              <a:avLst/>
              <a:gdLst>
                <a:gd name="G0" fmla="+- 812 0 0"/>
                <a:gd name="G1" fmla="+- 21600 0 812"/>
                <a:gd name="G2" fmla="+- 21600 0 812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812" y="10800"/>
                  </a:moveTo>
                  <a:cubicBezTo>
                    <a:pt x="812" y="16316"/>
                    <a:pt x="5284" y="20788"/>
                    <a:pt x="10800" y="20788"/>
                  </a:cubicBezTo>
                  <a:cubicBezTo>
                    <a:pt x="16316" y="20788"/>
                    <a:pt x="20788" y="16316"/>
                    <a:pt x="20788" y="10800"/>
                  </a:cubicBezTo>
                  <a:cubicBezTo>
                    <a:pt x="20788" y="5284"/>
                    <a:pt x="16316" y="812"/>
                    <a:pt x="10800" y="812"/>
                  </a:cubicBezTo>
                  <a:cubicBezTo>
                    <a:pt x="5284" y="812"/>
                    <a:pt x="812" y="5284"/>
                    <a:pt x="812" y="1080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601" name="Group 481"/>
          <p:cNvGrpSpPr>
            <a:grpSpLocks/>
          </p:cNvGrpSpPr>
          <p:nvPr userDrawn="1"/>
        </p:nvGrpSpPr>
        <p:grpSpPr bwMode="auto">
          <a:xfrm>
            <a:off x="6516688" y="5373688"/>
            <a:ext cx="889000" cy="935037"/>
            <a:chOff x="2064" y="1706"/>
            <a:chExt cx="1100" cy="1158"/>
          </a:xfrm>
        </p:grpSpPr>
        <p:grpSp>
          <p:nvGrpSpPr>
            <p:cNvPr id="5602" name="Group 482"/>
            <p:cNvGrpSpPr>
              <a:grpSpLocks/>
            </p:cNvGrpSpPr>
            <p:nvPr/>
          </p:nvGrpSpPr>
          <p:grpSpPr bwMode="auto">
            <a:xfrm rot="-429627">
              <a:off x="2562" y="2024"/>
              <a:ext cx="568" cy="399"/>
              <a:chOff x="2381" y="2243"/>
              <a:chExt cx="568" cy="399"/>
            </a:xfrm>
          </p:grpSpPr>
          <p:sp>
            <p:nvSpPr>
              <p:cNvPr id="5603" name="Freeform 483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04" name="Freeform 484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05" name="Freeform 485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06" name="Freeform 486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607" name="Group 487"/>
            <p:cNvGrpSpPr>
              <a:grpSpLocks/>
            </p:cNvGrpSpPr>
            <p:nvPr/>
          </p:nvGrpSpPr>
          <p:grpSpPr bwMode="auto">
            <a:xfrm rot="-2222818">
              <a:off x="2517" y="1888"/>
              <a:ext cx="568" cy="399"/>
              <a:chOff x="2381" y="2243"/>
              <a:chExt cx="568" cy="399"/>
            </a:xfrm>
          </p:grpSpPr>
          <p:sp>
            <p:nvSpPr>
              <p:cNvPr id="5608" name="Freeform 488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09" name="Freeform 489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10" name="Freeform 490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11" name="Freeform 491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612" name="Group 492"/>
            <p:cNvGrpSpPr>
              <a:grpSpLocks/>
            </p:cNvGrpSpPr>
            <p:nvPr/>
          </p:nvGrpSpPr>
          <p:grpSpPr bwMode="auto">
            <a:xfrm rot="-5568177">
              <a:off x="2297" y="1790"/>
              <a:ext cx="568" cy="399"/>
              <a:chOff x="2381" y="2243"/>
              <a:chExt cx="568" cy="399"/>
            </a:xfrm>
          </p:grpSpPr>
          <p:sp>
            <p:nvSpPr>
              <p:cNvPr id="5613" name="Freeform 493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14" name="Freeform 494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15" name="Freeform 495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16" name="Freeform 496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617" name="Group 497"/>
            <p:cNvGrpSpPr>
              <a:grpSpLocks/>
            </p:cNvGrpSpPr>
            <p:nvPr/>
          </p:nvGrpSpPr>
          <p:grpSpPr bwMode="auto">
            <a:xfrm rot="-9253262">
              <a:off x="2064" y="1888"/>
              <a:ext cx="568" cy="399"/>
              <a:chOff x="2381" y="2243"/>
              <a:chExt cx="568" cy="399"/>
            </a:xfrm>
          </p:grpSpPr>
          <p:sp>
            <p:nvSpPr>
              <p:cNvPr id="5618" name="Freeform 498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19" name="Freeform 499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20" name="Freeform 500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21" name="Freeform 501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622" name="Group 502"/>
            <p:cNvGrpSpPr>
              <a:grpSpLocks/>
            </p:cNvGrpSpPr>
            <p:nvPr/>
          </p:nvGrpSpPr>
          <p:grpSpPr bwMode="auto">
            <a:xfrm rot="5071122">
              <a:off x="2397" y="2311"/>
              <a:ext cx="568" cy="399"/>
              <a:chOff x="2381" y="2243"/>
              <a:chExt cx="568" cy="399"/>
            </a:xfrm>
          </p:grpSpPr>
          <p:sp>
            <p:nvSpPr>
              <p:cNvPr id="5623" name="Freeform 503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24" name="Freeform 504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25" name="Freeform 505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26" name="Freeform 506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627" name="Group 507"/>
            <p:cNvGrpSpPr>
              <a:grpSpLocks/>
            </p:cNvGrpSpPr>
            <p:nvPr/>
          </p:nvGrpSpPr>
          <p:grpSpPr bwMode="auto">
            <a:xfrm rot="-13628485">
              <a:off x="2116" y="2289"/>
              <a:ext cx="568" cy="399"/>
              <a:chOff x="2381" y="2243"/>
              <a:chExt cx="568" cy="399"/>
            </a:xfrm>
          </p:grpSpPr>
          <p:sp>
            <p:nvSpPr>
              <p:cNvPr id="5628" name="Freeform 508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29" name="Freeform 509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30" name="Freeform 510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31" name="Freeform 511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632" name="Group 512"/>
            <p:cNvGrpSpPr>
              <a:grpSpLocks/>
            </p:cNvGrpSpPr>
            <p:nvPr/>
          </p:nvGrpSpPr>
          <p:grpSpPr bwMode="auto">
            <a:xfrm rot="-12330672">
              <a:off x="2064" y="2160"/>
              <a:ext cx="568" cy="399"/>
              <a:chOff x="2381" y="2243"/>
              <a:chExt cx="568" cy="399"/>
            </a:xfrm>
          </p:grpSpPr>
          <p:sp>
            <p:nvSpPr>
              <p:cNvPr id="5633" name="Freeform 513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34" name="Freeform 514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35" name="Freeform 515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36" name="Freeform 516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637" name="Group 517"/>
            <p:cNvGrpSpPr>
              <a:grpSpLocks/>
            </p:cNvGrpSpPr>
            <p:nvPr/>
          </p:nvGrpSpPr>
          <p:grpSpPr bwMode="auto">
            <a:xfrm rot="-20220416">
              <a:off x="2596" y="2160"/>
              <a:ext cx="568" cy="399"/>
              <a:chOff x="2381" y="2243"/>
              <a:chExt cx="568" cy="399"/>
            </a:xfrm>
          </p:grpSpPr>
          <p:sp>
            <p:nvSpPr>
              <p:cNvPr id="5638" name="Freeform 518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39" name="Freeform 519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40" name="Freeform 520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41" name="Freeform 521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642" name="Group 522"/>
            <p:cNvGrpSpPr>
              <a:grpSpLocks/>
            </p:cNvGrpSpPr>
            <p:nvPr/>
          </p:nvGrpSpPr>
          <p:grpSpPr bwMode="auto">
            <a:xfrm rot="-18450970">
              <a:off x="2471" y="2268"/>
              <a:ext cx="568" cy="386"/>
              <a:chOff x="2381" y="2243"/>
              <a:chExt cx="568" cy="399"/>
            </a:xfrm>
          </p:grpSpPr>
          <p:sp>
            <p:nvSpPr>
              <p:cNvPr id="5643" name="Freeform 523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44" name="Freeform 524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45" name="Freeform 525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46" name="Freeform 526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647" name="Group 527"/>
            <p:cNvGrpSpPr>
              <a:grpSpLocks/>
            </p:cNvGrpSpPr>
            <p:nvPr/>
          </p:nvGrpSpPr>
          <p:grpSpPr bwMode="auto">
            <a:xfrm rot="-11539652">
              <a:off x="2200" y="1953"/>
              <a:ext cx="373" cy="589"/>
              <a:chOff x="2381" y="2243"/>
              <a:chExt cx="568" cy="399"/>
            </a:xfrm>
          </p:grpSpPr>
          <p:sp>
            <p:nvSpPr>
              <p:cNvPr id="5648" name="Freeform 528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49" name="Freeform 529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50" name="Freeform 530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51" name="Freeform 531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652" name="Group 532"/>
            <p:cNvGrpSpPr>
              <a:grpSpLocks/>
            </p:cNvGrpSpPr>
            <p:nvPr/>
          </p:nvGrpSpPr>
          <p:grpSpPr bwMode="auto">
            <a:xfrm rot="16200000">
              <a:off x="2541" y="1729"/>
              <a:ext cx="272" cy="589"/>
              <a:chOff x="2381" y="2243"/>
              <a:chExt cx="568" cy="399"/>
            </a:xfrm>
          </p:grpSpPr>
          <p:sp>
            <p:nvSpPr>
              <p:cNvPr id="5653" name="Freeform 533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54" name="Freeform 534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55" name="Freeform 535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56" name="Freeform 536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657" name="Group 537"/>
            <p:cNvGrpSpPr>
              <a:grpSpLocks/>
            </p:cNvGrpSpPr>
            <p:nvPr/>
          </p:nvGrpSpPr>
          <p:grpSpPr bwMode="auto">
            <a:xfrm rot="-7361368">
              <a:off x="2280" y="1898"/>
              <a:ext cx="420" cy="399"/>
              <a:chOff x="2381" y="2243"/>
              <a:chExt cx="568" cy="399"/>
            </a:xfrm>
          </p:grpSpPr>
          <p:sp>
            <p:nvSpPr>
              <p:cNvPr id="5658" name="Freeform 538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59" name="Freeform 539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60" name="Freeform 540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61" name="Freeform 541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662" name="Group 542"/>
            <p:cNvGrpSpPr>
              <a:grpSpLocks/>
            </p:cNvGrpSpPr>
            <p:nvPr/>
          </p:nvGrpSpPr>
          <p:grpSpPr bwMode="auto">
            <a:xfrm rot="-15193534">
              <a:off x="2252" y="2380"/>
              <a:ext cx="568" cy="399"/>
              <a:chOff x="2381" y="2243"/>
              <a:chExt cx="568" cy="399"/>
            </a:xfrm>
          </p:grpSpPr>
          <p:sp>
            <p:nvSpPr>
              <p:cNvPr id="5663" name="Freeform 543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64" name="Freeform 544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65" name="Freeform 545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66" name="Freeform 546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667" name="Group 547"/>
            <p:cNvGrpSpPr>
              <a:grpSpLocks/>
            </p:cNvGrpSpPr>
            <p:nvPr/>
          </p:nvGrpSpPr>
          <p:grpSpPr bwMode="auto">
            <a:xfrm>
              <a:off x="2381" y="2070"/>
              <a:ext cx="408" cy="408"/>
              <a:chOff x="4377" y="2478"/>
              <a:chExt cx="408" cy="408"/>
            </a:xfrm>
          </p:grpSpPr>
          <p:sp>
            <p:nvSpPr>
              <p:cNvPr id="5668" name="AutoShape 548"/>
              <p:cNvSpPr>
                <a:spLocks noChangeArrowheads="1"/>
              </p:cNvSpPr>
              <p:nvPr/>
            </p:nvSpPr>
            <p:spPr bwMode="auto">
              <a:xfrm>
                <a:off x="4377" y="2478"/>
                <a:ext cx="408" cy="408"/>
              </a:xfrm>
              <a:prstGeom prst="star32">
                <a:avLst>
                  <a:gd name="adj" fmla="val 37500"/>
                </a:avLst>
              </a:prstGeom>
              <a:solidFill>
                <a:srgbClr val="7392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669" name="Oval 549" descr="球体"/>
              <p:cNvSpPr>
                <a:spLocks noChangeArrowheads="1"/>
              </p:cNvSpPr>
              <p:nvPr/>
            </p:nvSpPr>
            <p:spPr bwMode="auto">
              <a:xfrm>
                <a:off x="4448" y="2538"/>
                <a:ext cx="272" cy="272"/>
              </a:xfrm>
              <a:prstGeom prst="ellipse">
                <a:avLst/>
              </a:prstGeom>
              <a:pattFill prst="sphere">
                <a:fgClr>
                  <a:srgbClr val="E5ED7F"/>
                </a:fgClr>
                <a:bgClr>
                  <a:srgbClr val="86AA00"/>
                </a:bgClr>
              </a:pattFill>
              <a:ln>
                <a:noFill/>
              </a:ln>
              <a:effectLst/>
              <a:scene3d>
                <a:camera prst="legacyObliqueBottomLeft"/>
                <a:lightRig rig="legacyFlat3" dir="t"/>
              </a:scene3d>
              <a:sp3d extrusionH="49200" prstMaterial="legacyMatte">
                <a:bevelT w="13500" h="13500" prst="angle"/>
                <a:bevelB w="13500" h="13500" prst="angle"/>
                <a:extrusionClr>
                  <a:srgbClr val="739200"/>
                </a:extrusionClr>
              </a:sp3d>
              <a:extLst>
                <a:ext uri="{91240B29-F687-4F45-9708-019B960494DF}">
                  <a14:hiddenLine xmlns:a14="http://schemas.microsoft.com/office/drawing/2010/main" w="9525">
                    <a:noFill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5670" name="Group 550"/>
          <p:cNvGrpSpPr>
            <a:grpSpLocks/>
          </p:cNvGrpSpPr>
          <p:nvPr userDrawn="1"/>
        </p:nvGrpSpPr>
        <p:grpSpPr bwMode="auto">
          <a:xfrm>
            <a:off x="6227763" y="5876925"/>
            <a:ext cx="709612" cy="746125"/>
            <a:chOff x="2064" y="1706"/>
            <a:chExt cx="1100" cy="1158"/>
          </a:xfrm>
        </p:grpSpPr>
        <p:grpSp>
          <p:nvGrpSpPr>
            <p:cNvPr id="5671" name="Group 551"/>
            <p:cNvGrpSpPr>
              <a:grpSpLocks/>
            </p:cNvGrpSpPr>
            <p:nvPr/>
          </p:nvGrpSpPr>
          <p:grpSpPr bwMode="auto">
            <a:xfrm rot="-429627">
              <a:off x="2562" y="2024"/>
              <a:ext cx="568" cy="399"/>
              <a:chOff x="2381" y="2243"/>
              <a:chExt cx="568" cy="399"/>
            </a:xfrm>
          </p:grpSpPr>
          <p:sp>
            <p:nvSpPr>
              <p:cNvPr id="5672" name="Freeform 552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73" name="Freeform 553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74" name="Freeform 554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75" name="Freeform 555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676" name="Group 556"/>
            <p:cNvGrpSpPr>
              <a:grpSpLocks/>
            </p:cNvGrpSpPr>
            <p:nvPr/>
          </p:nvGrpSpPr>
          <p:grpSpPr bwMode="auto">
            <a:xfrm rot="-2222818">
              <a:off x="2517" y="1888"/>
              <a:ext cx="568" cy="399"/>
              <a:chOff x="2381" y="2243"/>
              <a:chExt cx="568" cy="399"/>
            </a:xfrm>
          </p:grpSpPr>
          <p:sp>
            <p:nvSpPr>
              <p:cNvPr id="5677" name="Freeform 557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78" name="Freeform 558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79" name="Freeform 559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80" name="Freeform 560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681" name="Group 561"/>
            <p:cNvGrpSpPr>
              <a:grpSpLocks/>
            </p:cNvGrpSpPr>
            <p:nvPr/>
          </p:nvGrpSpPr>
          <p:grpSpPr bwMode="auto">
            <a:xfrm rot="-5568177">
              <a:off x="2297" y="1790"/>
              <a:ext cx="568" cy="399"/>
              <a:chOff x="2381" y="2243"/>
              <a:chExt cx="568" cy="399"/>
            </a:xfrm>
          </p:grpSpPr>
          <p:sp>
            <p:nvSpPr>
              <p:cNvPr id="5682" name="Freeform 562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83" name="Freeform 563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84" name="Freeform 564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85" name="Freeform 565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686" name="Group 566"/>
            <p:cNvGrpSpPr>
              <a:grpSpLocks/>
            </p:cNvGrpSpPr>
            <p:nvPr/>
          </p:nvGrpSpPr>
          <p:grpSpPr bwMode="auto">
            <a:xfrm rot="-9253262">
              <a:off x="2064" y="1888"/>
              <a:ext cx="568" cy="399"/>
              <a:chOff x="2381" y="2243"/>
              <a:chExt cx="568" cy="399"/>
            </a:xfrm>
          </p:grpSpPr>
          <p:sp>
            <p:nvSpPr>
              <p:cNvPr id="5687" name="Freeform 567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88" name="Freeform 568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89" name="Freeform 569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90" name="Freeform 570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691" name="Group 571"/>
            <p:cNvGrpSpPr>
              <a:grpSpLocks/>
            </p:cNvGrpSpPr>
            <p:nvPr/>
          </p:nvGrpSpPr>
          <p:grpSpPr bwMode="auto">
            <a:xfrm rot="5071122">
              <a:off x="2397" y="2311"/>
              <a:ext cx="568" cy="399"/>
              <a:chOff x="2381" y="2243"/>
              <a:chExt cx="568" cy="399"/>
            </a:xfrm>
          </p:grpSpPr>
          <p:sp>
            <p:nvSpPr>
              <p:cNvPr id="5692" name="Freeform 572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93" name="Freeform 573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94" name="Freeform 574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95" name="Freeform 575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696" name="Group 576"/>
            <p:cNvGrpSpPr>
              <a:grpSpLocks/>
            </p:cNvGrpSpPr>
            <p:nvPr/>
          </p:nvGrpSpPr>
          <p:grpSpPr bwMode="auto">
            <a:xfrm rot="-13628485">
              <a:off x="2116" y="2289"/>
              <a:ext cx="568" cy="399"/>
              <a:chOff x="2381" y="2243"/>
              <a:chExt cx="568" cy="399"/>
            </a:xfrm>
          </p:grpSpPr>
          <p:sp>
            <p:nvSpPr>
              <p:cNvPr id="5697" name="Freeform 577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98" name="Freeform 578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99" name="Freeform 579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00" name="Freeform 580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701" name="Group 581"/>
            <p:cNvGrpSpPr>
              <a:grpSpLocks/>
            </p:cNvGrpSpPr>
            <p:nvPr/>
          </p:nvGrpSpPr>
          <p:grpSpPr bwMode="auto">
            <a:xfrm rot="-12330672">
              <a:off x="2064" y="2160"/>
              <a:ext cx="568" cy="399"/>
              <a:chOff x="2381" y="2243"/>
              <a:chExt cx="568" cy="399"/>
            </a:xfrm>
          </p:grpSpPr>
          <p:sp>
            <p:nvSpPr>
              <p:cNvPr id="5702" name="Freeform 582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03" name="Freeform 583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04" name="Freeform 584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05" name="Freeform 585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706" name="Group 586"/>
            <p:cNvGrpSpPr>
              <a:grpSpLocks/>
            </p:cNvGrpSpPr>
            <p:nvPr/>
          </p:nvGrpSpPr>
          <p:grpSpPr bwMode="auto">
            <a:xfrm rot="-20220416">
              <a:off x="2596" y="2160"/>
              <a:ext cx="568" cy="399"/>
              <a:chOff x="2381" y="2243"/>
              <a:chExt cx="568" cy="399"/>
            </a:xfrm>
          </p:grpSpPr>
          <p:sp>
            <p:nvSpPr>
              <p:cNvPr id="5707" name="Freeform 587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08" name="Freeform 588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09" name="Freeform 589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10" name="Freeform 590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711" name="Group 591"/>
            <p:cNvGrpSpPr>
              <a:grpSpLocks/>
            </p:cNvGrpSpPr>
            <p:nvPr/>
          </p:nvGrpSpPr>
          <p:grpSpPr bwMode="auto">
            <a:xfrm rot="-18450970">
              <a:off x="2471" y="2268"/>
              <a:ext cx="568" cy="386"/>
              <a:chOff x="2381" y="2243"/>
              <a:chExt cx="568" cy="399"/>
            </a:xfrm>
          </p:grpSpPr>
          <p:sp>
            <p:nvSpPr>
              <p:cNvPr id="5712" name="Freeform 592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13" name="Freeform 593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14" name="Freeform 594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15" name="Freeform 595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716" name="Group 596"/>
            <p:cNvGrpSpPr>
              <a:grpSpLocks/>
            </p:cNvGrpSpPr>
            <p:nvPr/>
          </p:nvGrpSpPr>
          <p:grpSpPr bwMode="auto">
            <a:xfrm rot="-11539652">
              <a:off x="2200" y="1953"/>
              <a:ext cx="373" cy="589"/>
              <a:chOff x="2381" y="2243"/>
              <a:chExt cx="568" cy="399"/>
            </a:xfrm>
          </p:grpSpPr>
          <p:sp>
            <p:nvSpPr>
              <p:cNvPr id="5717" name="Freeform 597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18" name="Freeform 598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19" name="Freeform 599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20" name="Freeform 600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721" name="Group 601"/>
            <p:cNvGrpSpPr>
              <a:grpSpLocks/>
            </p:cNvGrpSpPr>
            <p:nvPr/>
          </p:nvGrpSpPr>
          <p:grpSpPr bwMode="auto">
            <a:xfrm rot="16200000">
              <a:off x="2541" y="1729"/>
              <a:ext cx="272" cy="589"/>
              <a:chOff x="2381" y="2243"/>
              <a:chExt cx="568" cy="399"/>
            </a:xfrm>
          </p:grpSpPr>
          <p:sp>
            <p:nvSpPr>
              <p:cNvPr id="5722" name="Freeform 602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23" name="Freeform 603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24" name="Freeform 604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25" name="Freeform 605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726" name="Group 606"/>
            <p:cNvGrpSpPr>
              <a:grpSpLocks/>
            </p:cNvGrpSpPr>
            <p:nvPr/>
          </p:nvGrpSpPr>
          <p:grpSpPr bwMode="auto">
            <a:xfrm rot="-7361368">
              <a:off x="2280" y="1898"/>
              <a:ext cx="420" cy="399"/>
              <a:chOff x="2381" y="2243"/>
              <a:chExt cx="568" cy="399"/>
            </a:xfrm>
          </p:grpSpPr>
          <p:sp>
            <p:nvSpPr>
              <p:cNvPr id="5727" name="Freeform 607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28" name="Freeform 608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29" name="Freeform 609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30" name="Freeform 610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731" name="Group 611"/>
            <p:cNvGrpSpPr>
              <a:grpSpLocks/>
            </p:cNvGrpSpPr>
            <p:nvPr/>
          </p:nvGrpSpPr>
          <p:grpSpPr bwMode="auto">
            <a:xfrm rot="-15193534">
              <a:off x="2252" y="2380"/>
              <a:ext cx="568" cy="399"/>
              <a:chOff x="2381" y="2243"/>
              <a:chExt cx="568" cy="399"/>
            </a:xfrm>
          </p:grpSpPr>
          <p:sp>
            <p:nvSpPr>
              <p:cNvPr id="5732" name="Freeform 612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33" name="Freeform 613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34" name="Freeform 614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35" name="Freeform 615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736" name="Group 616"/>
            <p:cNvGrpSpPr>
              <a:grpSpLocks/>
            </p:cNvGrpSpPr>
            <p:nvPr/>
          </p:nvGrpSpPr>
          <p:grpSpPr bwMode="auto">
            <a:xfrm>
              <a:off x="2381" y="2070"/>
              <a:ext cx="408" cy="408"/>
              <a:chOff x="4377" y="2478"/>
              <a:chExt cx="408" cy="408"/>
            </a:xfrm>
          </p:grpSpPr>
          <p:sp>
            <p:nvSpPr>
              <p:cNvPr id="5737" name="AutoShape 617"/>
              <p:cNvSpPr>
                <a:spLocks noChangeArrowheads="1"/>
              </p:cNvSpPr>
              <p:nvPr/>
            </p:nvSpPr>
            <p:spPr bwMode="auto">
              <a:xfrm>
                <a:off x="4377" y="2478"/>
                <a:ext cx="408" cy="408"/>
              </a:xfrm>
              <a:prstGeom prst="star32">
                <a:avLst>
                  <a:gd name="adj" fmla="val 37500"/>
                </a:avLst>
              </a:prstGeom>
              <a:solidFill>
                <a:srgbClr val="7392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738" name="Oval 618" descr="球体"/>
              <p:cNvSpPr>
                <a:spLocks noChangeArrowheads="1"/>
              </p:cNvSpPr>
              <p:nvPr/>
            </p:nvSpPr>
            <p:spPr bwMode="auto">
              <a:xfrm>
                <a:off x="4448" y="2538"/>
                <a:ext cx="272" cy="272"/>
              </a:xfrm>
              <a:prstGeom prst="ellipse">
                <a:avLst/>
              </a:prstGeom>
              <a:pattFill prst="sphere">
                <a:fgClr>
                  <a:srgbClr val="E5ED7F"/>
                </a:fgClr>
                <a:bgClr>
                  <a:srgbClr val="86AA00"/>
                </a:bgClr>
              </a:pattFill>
              <a:ln>
                <a:noFill/>
              </a:ln>
              <a:effectLst/>
              <a:scene3d>
                <a:camera prst="legacyObliqueBottomLeft"/>
                <a:lightRig rig="legacyFlat3" dir="t"/>
              </a:scene3d>
              <a:sp3d extrusionH="49200" prstMaterial="legacyMatte">
                <a:bevelT w="13500" h="13500" prst="angle"/>
                <a:bevelB w="13500" h="13500" prst="angle"/>
                <a:extrusionClr>
                  <a:srgbClr val="739200"/>
                </a:extrusionClr>
              </a:sp3d>
              <a:extLst>
                <a:ext uri="{91240B29-F687-4F45-9708-019B960494DF}">
                  <a14:hiddenLine xmlns:a14="http://schemas.microsoft.com/office/drawing/2010/main" w="9525">
                    <a:noFill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5739" name="Group 619"/>
          <p:cNvGrpSpPr>
            <a:grpSpLocks/>
          </p:cNvGrpSpPr>
          <p:nvPr userDrawn="1"/>
        </p:nvGrpSpPr>
        <p:grpSpPr bwMode="auto">
          <a:xfrm>
            <a:off x="6659563" y="4292600"/>
            <a:ext cx="1800225" cy="1800225"/>
            <a:chOff x="2744" y="2931"/>
            <a:chExt cx="1450" cy="1388"/>
          </a:xfrm>
        </p:grpSpPr>
        <p:grpSp>
          <p:nvGrpSpPr>
            <p:cNvPr id="5740" name="Group 620"/>
            <p:cNvGrpSpPr>
              <a:grpSpLocks/>
            </p:cNvGrpSpPr>
            <p:nvPr/>
          </p:nvGrpSpPr>
          <p:grpSpPr bwMode="auto">
            <a:xfrm rot="-15387510">
              <a:off x="3111" y="3654"/>
              <a:ext cx="724" cy="491"/>
              <a:chOff x="2381" y="2243"/>
              <a:chExt cx="568" cy="399"/>
            </a:xfrm>
          </p:grpSpPr>
          <p:sp>
            <p:nvSpPr>
              <p:cNvPr id="5741" name="Freeform 621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42" name="Freeform 622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43" name="Freeform 623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44" name="Freeform 624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745" name="Group 625"/>
            <p:cNvGrpSpPr>
              <a:grpSpLocks/>
            </p:cNvGrpSpPr>
            <p:nvPr/>
          </p:nvGrpSpPr>
          <p:grpSpPr bwMode="auto">
            <a:xfrm rot="-13346348">
              <a:off x="2860" y="3505"/>
              <a:ext cx="724" cy="492"/>
              <a:chOff x="2381" y="2243"/>
              <a:chExt cx="568" cy="399"/>
            </a:xfrm>
          </p:grpSpPr>
          <p:sp>
            <p:nvSpPr>
              <p:cNvPr id="5746" name="Freeform 626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47" name="Freeform 627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48" name="Freeform 628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49" name="Freeform 629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750" name="Group 630"/>
            <p:cNvGrpSpPr>
              <a:grpSpLocks/>
            </p:cNvGrpSpPr>
            <p:nvPr/>
          </p:nvGrpSpPr>
          <p:grpSpPr bwMode="auto">
            <a:xfrm rot="-33212549">
              <a:off x="2744" y="3385"/>
              <a:ext cx="724" cy="492"/>
              <a:chOff x="2381" y="2243"/>
              <a:chExt cx="568" cy="399"/>
            </a:xfrm>
          </p:grpSpPr>
          <p:sp>
            <p:nvSpPr>
              <p:cNvPr id="5751" name="Freeform 631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52" name="Freeform 632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53" name="Freeform 633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54" name="Freeform 634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755" name="Group 635"/>
            <p:cNvGrpSpPr>
              <a:grpSpLocks/>
            </p:cNvGrpSpPr>
            <p:nvPr/>
          </p:nvGrpSpPr>
          <p:grpSpPr bwMode="auto">
            <a:xfrm rot="-31162742">
              <a:off x="2880" y="3163"/>
              <a:ext cx="724" cy="492"/>
              <a:chOff x="2381" y="2243"/>
              <a:chExt cx="568" cy="399"/>
            </a:xfrm>
          </p:grpSpPr>
          <p:sp>
            <p:nvSpPr>
              <p:cNvPr id="5756" name="Freeform 636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57" name="Freeform 637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58" name="Freeform 638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59" name="Freeform 639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760" name="Group 640"/>
            <p:cNvGrpSpPr>
              <a:grpSpLocks/>
            </p:cNvGrpSpPr>
            <p:nvPr/>
          </p:nvGrpSpPr>
          <p:grpSpPr bwMode="auto">
            <a:xfrm rot="-29093555">
              <a:off x="2994" y="3075"/>
              <a:ext cx="724" cy="491"/>
              <a:chOff x="2381" y="2243"/>
              <a:chExt cx="568" cy="399"/>
            </a:xfrm>
          </p:grpSpPr>
          <p:sp>
            <p:nvSpPr>
              <p:cNvPr id="5761" name="Freeform 641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62" name="Freeform 642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63" name="Freeform 643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64" name="Freeform 644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765" name="Group 645"/>
            <p:cNvGrpSpPr>
              <a:grpSpLocks/>
            </p:cNvGrpSpPr>
            <p:nvPr/>
          </p:nvGrpSpPr>
          <p:grpSpPr bwMode="auto">
            <a:xfrm rot="16200000">
              <a:off x="3138" y="3075"/>
              <a:ext cx="724" cy="491"/>
              <a:chOff x="2381" y="2243"/>
              <a:chExt cx="568" cy="399"/>
            </a:xfrm>
          </p:grpSpPr>
          <p:sp>
            <p:nvSpPr>
              <p:cNvPr id="5766" name="Freeform 646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67" name="Freeform 647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68" name="Freeform 648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69" name="Freeform 649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770" name="Group 650"/>
            <p:cNvGrpSpPr>
              <a:grpSpLocks/>
            </p:cNvGrpSpPr>
            <p:nvPr/>
          </p:nvGrpSpPr>
          <p:grpSpPr bwMode="auto">
            <a:xfrm rot="-18100195">
              <a:off x="3284" y="3595"/>
              <a:ext cx="724" cy="491"/>
              <a:chOff x="2381" y="2243"/>
              <a:chExt cx="568" cy="399"/>
            </a:xfrm>
          </p:grpSpPr>
          <p:sp>
            <p:nvSpPr>
              <p:cNvPr id="5771" name="Freeform 651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72" name="Freeform 652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73" name="Freeform 653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74" name="Freeform 654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775" name="Group 655"/>
            <p:cNvGrpSpPr>
              <a:grpSpLocks/>
            </p:cNvGrpSpPr>
            <p:nvPr/>
          </p:nvGrpSpPr>
          <p:grpSpPr bwMode="auto">
            <a:xfrm rot="-21746686">
              <a:off x="3470" y="3339"/>
              <a:ext cx="724" cy="492"/>
              <a:chOff x="2381" y="2243"/>
              <a:chExt cx="568" cy="399"/>
            </a:xfrm>
          </p:grpSpPr>
          <p:sp>
            <p:nvSpPr>
              <p:cNvPr id="5776" name="Freeform 656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77" name="Freeform 657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78" name="Freeform 658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79" name="Freeform 659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780" name="Group 660"/>
            <p:cNvGrpSpPr>
              <a:grpSpLocks/>
            </p:cNvGrpSpPr>
            <p:nvPr/>
          </p:nvGrpSpPr>
          <p:grpSpPr bwMode="auto">
            <a:xfrm rot="-23550465">
              <a:off x="3342" y="3191"/>
              <a:ext cx="724" cy="492"/>
              <a:chOff x="2381" y="2243"/>
              <a:chExt cx="568" cy="399"/>
            </a:xfrm>
          </p:grpSpPr>
          <p:sp>
            <p:nvSpPr>
              <p:cNvPr id="5781" name="Freeform 661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82" name="Freeform 662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83" name="Freeform 663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84" name="Freeform 664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785" name="Group 665"/>
            <p:cNvGrpSpPr>
              <a:grpSpLocks/>
            </p:cNvGrpSpPr>
            <p:nvPr/>
          </p:nvGrpSpPr>
          <p:grpSpPr bwMode="auto">
            <a:xfrm rot="-46396937">
              <a:off x="3263" y="3047"/>
              <a:ext cx="724" cy="492"/>
              <a:chOff x="2381" y="2243"/>
              <a:chExt cx="568" cy="399"/>
            </a:xfrm>
          </p:grpSpPr>
          <p:sp>
            <p:nvSpPr>
              <p:cNvPr id="5786" name="Freeform 666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87" name="Freeform 667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88" name="Freeform 668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89" name="Freeform 669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790" name="Group 670"/>
            <p:cNvGrpSpPr>
              <a:grpSpLocks/>
            </p:cNvGrpSpPr>
            <p:nvPr/>
          </p:nvGrpSpPr>
          <p:grpSpPr bwMode="auto">
            <a:xfrm rot="-19452231">
              <a:off x="3342" y="3510"/>
              <a:ext cx="724" cy="492"/>
              <a:chOff x="2381" y="2243"/>
              <a:chExt cx="568" cy="399"/>
            </a:xfrm>
          </p:grpSpPr>
          <p:sp>
            <p:nvSpPr>
              <p:cNvPr id="5791" name="Freeform 671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92" name="Freeform 672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93" name="Freeform 673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94" name="Freeform 674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795" name="Group 675"/>
            <p:cNvGrpSpPr>
              <a:grpSpLocks/>
            </p:cNvGrpSpPr>
            <p:nvPr/>
          </p:nvGrpSpPr>
          <p:grpSpPr bwMode="auto">
            <a:xfrm rot="-14137690">
              <a:off x="2945" y="3637"/>
              <a:ext cx="724" cy="491"/>
              <a:chOff x="2381" y="2243"/>
              <a:chExt cx="568" cy="399"/>
            </a:xfrm>
          </p:grpSpPr>
          <p:sp>
            <p:nvSpPr>
              <p:cNvPr id="5796" name="Freeform 676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97" name="Freeform 677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98" name="Freeform 678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99" name="Freeform 679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800" name="Group 680"/>
            <p:cNvGrpSpPr>
              <a:grpSpLocks/>
            </p:cNvGrpSpPr>
            <p:nvPr/>
          </p:nvGrpSpPr>
          <p:grpSpPr bwMode="auto">
            <a:xfrm rot="-16459682">
              <a:off x="3226" y="3711"/>
              <a:ext cx="724" cy="492"/>
              <a:chOff x="2381" y="2243"/>
              <a:chExt cx="568" cy="399"/>
            </a:xfrm>
          </p:grpSpPr>
          <p:sp>
            <p:nvSpPr>
              <p:cNvPr id="5801" name="Freeform 681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02" name="Freeform 682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03" name="Freeform 683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04" name="Freeform 684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805" name="Group 685"/>
            <p:cNvGrpSpPr>
              <a:grpSpLocks/>
            </p:cNvGrpSpPr>
            <p:nvPr/>
          </p:nvGrpSpPr>
          <p:grpSpPr bwMode="auto">
            <a:xfrm rot="16200000">
              <a:off x="3243" y="3339"/>
              <a:ext cx="520" cy="519"/>
              <a:chOff x="4377" y="2478"/>
              <a:chExt cx="408" cy="408"/>
            </a:xfrm>
          </p:grpSpPr>
          <p:sp>
            <p:nvSpPr>
              <p:cNvPr id="5806" name="AutoShape 686"/>
              <p:cNvSpPr>
                <a:spLocks noChangeArrowheads="1"/>
              </p:cNvSpPr>
              <p:nvPr/>
            </p:nvSpPr>
            <p:spPr bwMode="auto">
              <a:xfrm>
                <a:off x="4377" y="2478"/>
                <a:ext cx="408" cy="408"/>
              </a:xfrm>
              <a:prstGeom prst="star32">
                <a:avLst>
                  <a:gd name="adj" fmla="val 37500"/>
                </a:avLst>
              </a:prstGeom>
              <a:solidFill>
                <a:srgbClr val="7392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807" name="Oval 687" descr="球体"/>
              <p:cNvSpPr>
                <a:spLocks noChangeArrowheads="1"/>
              </p:cNvSpPr>
              <p:nvPr/>
            </p:nvSpPr>
            <p:spPr bwMode="auto">
              <a:xfrm>
                <a:off x="4448" y="2538"/>
                <a:ext cx="272" cy="272"/>
              </a:xfrm>
              <a:prstGeom prst="ellipse">
                <a:avLst/>
              </a:prstGeom>
              <a:pattFill prst="sphere">
                <a:fgClr>
                  <a:srgbClr val="E5ED7F"/>
                </a:fgClr>
                <a:bgClr>
                  <a:srgbClr val="86AA00"/>
                </a:bgClr>
              </a:pattFill>
              <a:ln>
                <a:noFill/>
              </a:ln>
              <a:effectLst/>
              <a:scene3d>
                <a:camera prst="legacyObliqueBottomLeft"/>
                <a:lightRig rig="legacyFlat3" dir="t"/>
              </a:scene3d>
              <a:sp3d extrusionH="49200" prstMaterial="legacyMatte">
                <a:bevelT w="13500" h="13500" prst="angle"/>
                <a:bevelB w="13500" h="13500" prst="angle"/>
                <a:extrusionClr>
                  <a:srgbClr val="739200"/>
                </a:extrusionClr>
              </a:sp3d>
              <a:extLst>
                <a:ext uri="{91240B29-F687-4F45-9708-019B960494DF}">
                  <a14:hiddenLine xmlns:a14="http://schemas.microsoft.com/office/drawing/2010/main" w="9525">
                    <a:noFill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5808" name="Group 688"/>
          <p:cNvGrpSpPr>
            <a:grpSpLocks/>
          </p:cNvGrpSpPr>
          <p:nvPr userDrawn="1"/>
        </p:nvGrpSpPr>
        <p:grpSpPr bwMode="auto">
          <a:xfrm>
            <a:off x="7775575" y="4365625"/>
            <a:ext cx="1368425" cy="1439863"/>
            <a:chOff x="2064" y="1706"/>
            <a:chExt cx="1100" cy="1158"/>
          </a:xfrm>
        </p:grpSpPr>
        <p:grpSp>
          <p:nvGrpSpPr>
            <p:cNvPr id="5809" name="Group 689"/>
            <p:cNvGrpSpPr>
              <a:grpSpLocks/>
            </p:cNvGrpSpPr>
            <p:nvPr/>
          </p:nvGrpSpPr>
          <p:grpSpPr bwMode="auto">
            <a:xfrm rot="-429627">
              <a:off x="2562" y="2024"/>
              <a:ext cx="568" cy="399"/>
              <a:chOff x="2381" y="2243"/>
              <a:chExt cx="568" cy="399"/>
            </a:xfrm>
          </p:grpSpPr>
          <p:sp>
            <p:nvSpPr>
              <p:cNvPr id="5810" name="Freeform 690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11" name="Freeform 691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12" name="Freeform 692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13" name="Freeform 693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814" name="Group 694"/>
            <p:cNvGrpSpPr>
              <a:grpSpLocks/>
            </p:cNvGrpSpPr>
            <p:nvPr/>
          </p:nvGrpSpPr>
          <p:grpSpPr bwMode="auto">
            <a:xfrm rot="-2222818">
              <a:off x="2517" y="1888"/>
              <a:ext cx="568" cy="399"/>
              <a:chOff x="2381" y="2243"/>
              <a:chExt cx="568" cy="399"/>
            </a:xfrm>
          </p:grpSpPr>
          <p:sp>
            <p:nvSpPr>
              <p:cNvPr id="5815" name="Freeform 695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16" name="Freeform 696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17" name="Freeform 697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18" name="Freeform 698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819" name="Group 699"/>
            <p:cNvGrpSpPr>
              <a:grpSpLocks/>
            </p:cNvGrpSpPr>
            <p:nvPr/>
          </p:nvGrpSpPr>
          <p:grpSpPr bwMode="auto">
            <a:xfrm rot="-5568177">
              <a:off x="2297" y="1790"/>
              <a:ext cx="568" cy="399"/>
              <a:chOff x="2381" y="2243"/>
              <a:chExt cx="568" cy="399"/>
            </a:xfrm>
          </p:grpSpPr>
          <p:sp>
            <p:nvSpPr>
              <p:cNvPr id="5820" name="Freeform 700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21" name="Freeform 701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22" name="Freeform 702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23" name="Freeform 703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824" name="Group 704"/>
            <p:cNvGrpSpPr>
              <a:grpSpLocks/>
            </p:cNvGrpSpPr>
            <p:nvPr/>
          </p:nvGrpSpPr>
          <p:grpSpPr bwMode="auto">
            <a:xfrm rot="-9253262">
              <a:off x="2064" y="1888"/>
              <a:ext cx="568" cy="399"/>
              <a:chOff x="2381" y="2243"/>
              <a:chExt cx="568" cy="399"/>
            </a:xfrm>
          </p:grpSpPr>
          <p:sp>
            <p:nvSpPr>
              <p:cNvPr id="5825" name="Freeform 705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26" name="Freeform 706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27" name="Freeform 707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28" name="Freeform 708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829" name="Group 709"/>
            <p:cNvGrpSpPr>
              <a:grpSpLocks/>
            </p:cNvGrpSpPr>
            <p:nvPr/>
          </p:nvGrpSpPr>
          <p:grpSpPr bwMode="auto">
            <a:xfrm rot="5071122">
              <a:off x="2397" y="2311"/>
              <a:ext cx="568" cy="399"/>
              <a:chOff x="2381" y="2243"/>
              <a:chExt cx="568" cy="399"/>
            </a:xfrm>
          </p:grpSpPr>
          <p:sp>
            <p:nvSpPr>
              <p:cNvPr id="5830" name="Freeform 710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31" name="Freeform 711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32" name="Freeform 712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33" name="Freeform 713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834" name="Group 714"/>
            <p:cNvGrpSpPr>
              <a:grpSpLocks/>
            </p:cNvGrpSpPr>
            <p:nvPr/>
          </p:nvGrpSpPr>
          <p:grpSpPr bwMode="auto">
            <a:xfrm rot="-13628485">
              <a:off x="2116" y="2289"/>
              <a:ext cx="568" cy="399"/>
              <a:chOff x="2381" y="2243"/>
              <a:chExt cx="568" cy="399"/>
            </a:xfrm>
          </p:grpSpPr>
          <p:sp>
            <p:nvSpPr>
              <p:cNvPr id="5835" name="Freeform 715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36" name="Freeform 716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37" name="Freeform 717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38" name="Freeform 718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839" name="Group 719"/>
            <p:cNvGrpSpPr>
              <a:grpSpLocks/>
            </p:cNvGrpSpPr>
            <p:nvPr/>
          </p:nvGrpSpPr>
          <p:grpSpPr bwMode="auto">
            <a:xfrm rot="-12330672">
              <a:off x="2064" y="2160"/>
              <a:ext cx="568" cy="399"/>
              <a:chOff x="2381" y="2243"/>
              <a:chExt cx="568" cy="399"/>
            </a:xfrm>
          </p:grpSpPr>
          <p:sp>
            <p:nvSpPr>
              <p:cNvPr id="5840" name="Freeform 720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41" name="Freeform 721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42" name="Freeform 722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43" name="Freeform 723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844" name="Group 724"/>
            <p:cNvGrpSpPr>
              <a:grpSpLocks/>
            </p:cNvGrpSpPr>
            <p:nvPr/>
          </p:nvGrpSpPr>
          <p:grpSpPr bwMode="auto">
            <a:xfrm rot="-20220416">
              <a:off x="2596" y="2160"/>
              <a:ext cx="568" cy="399"/>
              <a:chOff x="2381" y="2243"/>
              <a:chExt cx="568" cy="399"/>
            </a:xfrm>
          </p:grpSpPr>
          <p:sp>
            <p:nvSpPr>
              <p:cNvPr id="5845" name="Freeform 725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46" name="Freeform 726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47" name="Freeform 727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48" name="Freeform 728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849" name="Group 729"/>
            <p:cNvGrpSpPr>
              <a:grpSpLocks/>
            </p:cNvGrpSpPr>
            <p:nvPr/>
          </p:nvGrpSpPr>
          <p:grpSpPr bwMode="auto">
            <a:xfrm rot="-18450970">
              <a:off x="2471" y="2268"/>
              <a:ext cx="568" cy="386"/>
              <a:chOff x="2381" y="2243"/>
              <a:chExt cx="568" cy="399"/>
            </a:xfrm>
          </p:grpSpPr>
          <p:sp>
            <p:nvSpPr>
              <p:cNvPr id="5850" name="Freeform 730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51" name="Freeform 731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52" name="Freeform 732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53" name="Freeform 733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854" name="Group 734"/>
            <p:cNvGrpSpPr>
              <a:grpSpLocks/>
            </p:cNvGrpSpPr>
            <p:nvPr/>
          </p:nvGrpSpPr>
          <p:grpSpPr bwMode="auto">
            <a:xfrm rot="-11539652">
              <a:off x="2200" y="1953"/>
              <a:ext cx="373" cy="589"/>
              <a:chOff x="2381" y="2243"/>
              <a:chExt cx="568" cy="399"/>
            </a:xfrm>
          </p:grpSpPr>
          <p:sp>
            <p:nvSpPr>
              <p:cNvPr id="5855" name="Freeform 735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56" name="Freeform 736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57" name="Freeform 737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58" name="Freeform 738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859" name="Group 739"/>
            <p:cNvGrpSpPr>
              <a:grpSpLocks/>
            </p:cNvGrpSpPr>
            <p:nvPr/>
          </p:nvGrpSpPr>
          <p:grpSpPr bwMode="auto">
            <a:xfrm rot="16200000">
              <a:off x="2541" y="1729"/>
              <a:ext cx="272" cy="589"/>
              <a:chOff x="2381" y="2243"/>
              <a:chExt cx="568" cy="399"/>
            </a:xfrm>
          </p:grpSpPr>
          <p:sp>
            <p:nvSpPr>
              <p:cNvPr id="5860" name="Freeform 740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61" name="Freeform 741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62" name="Freeform 742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63" name="Freeform 743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864" name="Group 744"/>
            <p:cNvGrpSpPr>
              <a:grpSpLocks/>
            </p:cNvGrpSpPr>
            <p:nvPr/>
          </p:nvGrpSpPr>
          <p:grpSpPr bwMode="auto">
            <a:xfrm rot="-7361368">
              <a:off x="2280" y="1898"/>
              <a:ext cx="420" cy="399"/>
              <a:chOff x="2381" y="2243"/>
              <a:chExt cx="568" cy="399"/>
            </a:xfrm>
          </p:grpSpPr>
          <p:sp>
            <p:nvSpPr>
              <p:cNvPr id="5865" name="Freeform 745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66" name="Freeform 746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67" name="Freeform 747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68" name="Freeform 748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869" name="Group 749"/>
            <p:cNvGrpSpPr>
              <a:grpSpLocks/>
            </p:cNvGrpSpPr>
            <p:nvPr/>
          </p:nvGrpSpPr>
          <p:grpSpPr bwMode="auto">
            <a:xfrm rot="-15193534">
              <a:off x="2252" y="2380"/>
              <a:ext cx="568" cy="399"/>
              <a:chOff x="2381" y="2243"/>
              <a:chExt cx="568" cy="399"/>
            </a:xfrm>
          </p:grpSpPr>
          <p:sp>
            <p:nvSpPr>
              <p:cNvPr id="5870" name="Freeform 750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71" name="Freeform 751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72" name="Freeform 752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73" name="Freeform 753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874" name="Group 754"/>
            <p:cNvGrpSpPr>
              <a:grpSpLocks/>
            </p:cNvGrpSpPr>
            <p:nvPr/>
          </p:nvGrpSpPr>
          <p:grpSpPr bwMode="auto">
            <a:xfrm>
              <a:off x="2381" y="2070"/>
              <a:ext cx="408" cy="408"/>
              <a:chOff x="4377" y="2478"/>
              <a:chExt cx="408" cy="408"/>
            </a:xfrm>
          </p:grpSpPr>
          <p:sp>
            <p:nvSpPr>
              <p:cNvPr id="5875" name="AutoShape 755"/>
              <p:cNvSpPr>
                <a:spLocks noChangeArrowheads="1"/>
              </p:cNvSpPr>
              <p:nvPr/>
            </p:nvSpPr>
            <p:spPr bwMode="auto">
              <a:xfrm>
                <a:off x="4377" y="2478"/>
                <a:ext cx="408" cy="408"/>
              </a:xfrm>
              <a:prstGeom prst="star32">
                <a:avLst>
                  <a:gd name="adj" fmla="val 37500"/>
                </a:avLst>
              </a:prstGeom>
              <a:solidFill>
                <a:srgbClr val="7392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876" name="Oval 756" descr="球体"/>
              <p:cNvSpPr>
                <a:spLocks noChangeArrowheads="1"/>
              </p:cNvSpPr>
              <p:nvPr/>
            </p:nvSpPr>
            <p:spPr bwMode="auto">
              <a:xfrm>
                <a:off x="4448" y="2538"/>
                <a:ext cx="272" cy="272"/>
              </a:xfrm>
              <a:prstGeom prst="ellipse">
                <a:avLst/>
              </a:prstGeom>
              <a:pattFill prst="sphere">
                <a:fgClr>
                  <a:srgbClr val="E5ED7F"/>
                </a:fgClr>
                <a:bgClr>
                  <a:srgbClr val="86AA00"/>
                </a:bgClr>
              </a:pattFill>
              <a:ln>
                <a:noFill/>
              </a:ln>
              <a:effectLst/>
              <a:scene3d>
                <a:camera prst="legacyObliqueBottomLeft"/>
                <a:lightRig rig="legacyFlat3" dir="t"/>
              </a:scene3d>
              <a:sp3d extrusionH="49200" prstMaterial="legacyMatte">
                <a:bevelT w="13500" h="13500" prst="angle"/>
                <a:bevelB w="13500" h="13500" prst="angle"/>
                <a:extrusionClr>
                  <a:srgbClr val="739200"/>
                </a:extrusionClr>
              </a:sp3d>
              <a:extLst>
                <a:ext uri="{91240B29-F687-4F45-9708-019B960494DF}">
                  <a14:hiddenLine xmlns:a14="http://schemas.microsoft.com/office/drawing/2010/main" w="9525">
                    <a:noFill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5877" name="Group 757"/>
          <p:cNvGrpSpPr>
            <a:grpSpLocks/>
          </p:cNvGrpSpPr>
          <p:nvPr userDrawn="1"/>
        </p:nvGrpSpPr>
        <p:grpSpPr bwMode="auto">
          <a:xfrm>
            <a:off x="7740650" y="3068638"/>
            <a:ext cx="1800225" cy="1800225"/>
            <a:chOff x="2064" y="1706"/>
            <a:chExt cx="1100" cy="1158"/>
          </a:xfrm>
        </p:grpSpPr>
        <p:grpSp>
          <p:nvGrpSpPr>
            <p:cNvPr id="5878" name="Group 758"/>
            <p:cNvGrpSpPr>
              <a:grpSpLocks/>
            </p:cNvGrpSpPr>
            <p:nvPr/>
          </p:nvGrpSpPr>
          <p:grpSpPr bwMode="auto">
            <a:xfrm rot="-429627">
              <a:off x="2562" y="2024"/>
              <a:ext cx="568" cy="399"/>
              <a:chOff x="2381" y="2243"/>
              <a:chExt cx="568" cy="399"/>
            </a:xfrm>
          </p:grpSpPr>
          <p:sp>
            <p:nvSpPr>
              <p:cNvPr id="5879" name="Freeform 759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80" name="Freeform 760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81" name="Freeform 761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82" name="Freeform 762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883" name="Group 763"/>
            <p:cNvGrpSpPr>
              <a:grpSpLocks/>
            </p:cNvGrpSpPr>
            <p:nvPr/>
          </p:nvGrpSpPr>
          <p:grpSpPr bwMode="auto">
            <a:xfrm rot="-2222818">
              <a:off x="2517" y="1888"/>
              <a:ext cx="568" cy="399"/>
              <a:chOff x="2381" y="2243"/>
              <a:chExt cx="568" cy="399"/>
            </a:xfrm>
          </p:grpSpPr>
          <p:sp>
            <p:nvSpPr>
              <p:cNvPr id="5884" name="Freeform 764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85" name="Freeform 765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86" name="Freeform 766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87" name="Freeform 767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888" name="Group 768"/>
            <p:cNvGrpSpPr>
              <a:grpSpLocks/>
            </p:cNvGrpSpPr>
            <p:nvPr/>
          </p:nvGrpSpPr>
          <p:grpSpPr bwMode="auto">
            <a:xfrm rot="-5568177">
              <a:off x="2297" y="1790"/>
              <a:ext cx="568" cy="399"/>
              <a:chOff x="2381" y="2243"/>
              <a:chExt cx="568" cy="399"/>
            </a:xfrm>
          </p:grpSpPr>
          <p:sp>
            <p:nvSpPr>
              <p:cNvPr id="5889" name="Freeform 769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90" name="Freeform 770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91" name="Freeform 771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92" name="Freeform 772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893" name="Group 773"/>
            <p:cNvGrpSpPr>
              <a:grpSpLocks/>
            </p:cNvGrpSpPr>
            <p:nvPr/>
          </p:nvGrpSpPr>
          <p:grpSpPr bwMode="auto">
            <a:xfrm rot="-9253262">
              <a:off x="2064" y="1888"/>
              <a:ext cx="568" cy="399"/>
              <a:chOff x="2381" y="2243"/>
              <a:chExt cx="568" cy="399"/>
            </a:xfrm>
          </p:grpSpPr>
          <p:sp>
            <p:nvSpPr>
              <p:cNvPr id="5894" name="Freeform 774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95" name="Freeform 775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96" name="Freeform 776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97" name="Freeform 777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898" name="Group 778"/>
            <p:cNvGrpSpPr>
              <a:grpSpLocks/>
            </p:cNvGrpSpPr>
            <p:nvPr/>
          </p:nvGrpSpPr>
          <p:grpSpPr bwMode="auto">
            <a:xfrm rot="5071122">
              <a:off x="2397" y="2311"/>
              <a:ext cx="568" cy="399"/>
              <a:chOff x="2381" y="2243"/>
              <a:chExt cx="568" cy="399"/>
            </a:xfrm>
          </p:grpSpPr>
          <p:sp>
            <p:nvSpPr>
              <p:cNvPr id="5899" name="Freeform 779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00" name="Freeform 780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01" name="Freeform 781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02" name="Freeform 782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903" name="Group 783"/>
            <p:cNvGrpSpPr>
              <a:grpSpLocks/>
            </p:cNvGrpSpPr>
            <p:nvPr/>
          </p:nvGrpSpPr>
          <p:grpSpPr bwMode="auto">
            <a:xfrm rot="-13628485">
              <a:off x="2116" y="2289"/>
              <a:ext cx="568" cy="399"/>
              <a:chOff x="2381" y="2243"/>
              <a:chExt cx="568" cy="399"/>
            </a:xfrm>
          </p:grpSpPr>
          <p:sp>
            <p:nvSpPr>
              <p:cNvPr id="5904" name="Freeform 784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05" name="Freeform 785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06" name="Freeform 786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07" name="Freeform 787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908" name="Group 788"/>
            <p:cNvGrpSpPr>
              <a:grpSpLocks/>
            </p:cNvGrpSpPr>
            <p:nvPr/>
          </p:nvGrpSpPr>
          <p:grpSpPr bwMode="auto">
            <a:xfrm rot="-12330672">
              <a:off x="2064" y="2160"/>
              <a:ext cx="568" cy="399"/>
              <a:chOff x="2381" y="2243"/>
              <a:chExt cx="568" cy="399"/>
            </a:xfrm>
          </p:grpSpPr>
          <p:sp>
            <p:nvSpPr>
              <p:cNvPr id="5909" name="Freeform 789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10" name="Freeform 790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11" name="Freeform 791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12" name="Freeform 792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913" name="Group 793"/>
            <p:cNvGrpSpPr>
              <a:grpSpLocks/>
            </p:cNvGrpSpPr>
            <p:nvPr/>
          </p:nvGrpSpPr>
          <p:grpSpPr bwMode="auto">
            <a:xfrm rot="-20220416">
              <a:off x="2596" y="2160"/>
              <a:ext cx="568" cy="399"/>
              <a:chOff x="2381" y="2243"/>
              <a:chExt cx="568" cy="399"/>
            </a:xfrm>
          </p:grpSpPr>
          <p:sp>
            <p:nvSpPr>
              <p:cNvPr id="5914" name="Freeform 794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15" name="Freeform 795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16" name="Freeform 796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17" name="Freeform 797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918" name="Group 798"/>
            <p:cNvGrpSpPr>
              <a:grpSpLocks/>
            </p:cNvGrpSpPr>
            <p:nvPr/>
          </p:nvGrpSpPr>
          <p:grpSpPr bwMode="auto">
            <a:xfrm rot="-18450970">
              <a:off x="2471" y="2268"/>
              <a:ext cx="568" cy="386"/>
              <a:chOff x="2381" y="2243"/>
              <a:chExt cx="568" cy="399"/>
            </a:xfrm>
          </p:grpSpPr>
          <p:sp>
            <p:nvSpPr>
              <p:cNvPr id="5919" name="Freeform 799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20" name="Freeform 800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21" name="Freeform 801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22" name="Freeform 802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923" name="Group 803"/>
            <p:cNvGrpSpPr>
              <a:grpSpLocks/>
            </p:cNvGrpSpPr>
            <p:nvPr/>
          </p:nvGrpSpPr>
          <p:grpSpPr bwMode="auto">
            <a:xfrm rot="-11539652">
              <a:off x="2200" y="1953"/>
              <a:ext cx="373" cy="589"/>
              <a:chOff x="2381" y="2243"/>
              <a:chExt cx="568" cy="399"/>
            </a:xfrm>
          </p:grpSpPr>
          <p:sp>
            <p:nvSpPr>
              <p:cNvPr id="5924" name="Freeform 804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25" name="Freeform 805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26" name="Freeform 806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27" name="Freeform 807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928" name="Group 808"/>
            <p:cNvGrpSpPr>
              <a:grpSpLocks/>
            </p:cNvGrpSpPr>
            <p:nvPr/>
          </p:nvGrpSpPr>
          <p:grpSpPr bwMode="auto">
            <a:xfrm rot="16200000">
              <a:off x="2541" y="1729"/>
              <a:ext cx="272" cy="589"/>
              <a:chOff x="2381" y="2243"/>
              <a:chExt cx="568" cy="399"/>
            </a:xfrm>
          </p:grpSpPr>
          <p:sp>
            <p:nvSpPr>
              <p:cNvPr id="5929" name="Freeform 809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30" name="Freeform 810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31" name="Freeform 811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32" name="Freeform 812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933" name="Group 813"/>
            <p:cNvGrpSpPr>
              <a:grpSpLocks/>
            </p:cNvGrpSpPr>
            <p:nvPr/>
          </p:nvGrpSpPr>
          <p:grpSpPr bwMode="auto">
            <a:xfrm rot="-7361368">
              <a:off x="2280" y="1898"/>
              <a:ext cx="420" cy="399"/>
              <a:chOff x="2381" y="2243"/>
              <a:chExt cx="568" cy="399"/>
            </a:xfrm>
          </p:grpSpPr>
          <p:sp>
            <p:nvSpPr>
              <p:cNvPr id="5934" name="Freeform 814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35" name="Freeform 815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36" name="Freeform 816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37" name="Freeform 817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938" name="Group 818"/>
            <p:cNvGrpSpPr>
              <a:grpSpLocks/>
            </p:cNvGrpSpPr>
            <p:nvPr/>
          </p:nvGrpSpPr>
          <p:grpSpPr bwMode="auto">
            <a:xfrm rot="-15193534">
              <a:off x="2252" y="2380"/>
              <a:ext cx="568" cy="399"/>
              <a:chOff x="2381" y="2243"/>
              <a:chExt cx="568" cy="399"/>
            </a:xfrm>
          </p:grpSpPr>
          <p:sp>
            <p:nvSpPr>
              <p:cNvPr id="5939" name="Freeform 819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40" name="Freeform 820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41" name="Freeform 821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42" name="Freeform 822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943" name="Group 823"/>
            <p:cNvGrpSpPr>
              <a:grpSpLocks/>
            </p:cNvGrpSpPr>
            <p:nvPr/>
          </p:nvGrpSpPr>
          <p:grpSpPr bwMode="auto">
            <a:xfrm>
              <a:off x="2381" y="2070"/>
              <a:ext cx="408" cy="408"/>
              <a:chOff x="4377" y="2478"/>
              <a:chExt cx="408" cy="408"/>
            </a:xfrm>
          </p:grpSpPr>
          <p:sp>
            <p:nvSpPr>
              <p:cNvPr id="5944" name="AutoShape 824"/>
              <p:cNvSpPr>
                <a:spLocks noChangeArrowheads="1"/>
              </p:cNvSpPr>
              <p:nvPr/>
            </p:nvSpPr>
            <p:spPr bwMode="auto">
              <a:xfrm>
                <a:off x="4377" y="2478"/>
                <a:ext cx="408" cy="408"/>
              </a:xfrm>
              <a:prstGeom prst="star32">
                <a:avLst>
                  <a:gd name="adj" fmla="val 37500"/>
                </a:avLst>
              </a:prstGeom>
              <a:solidFill>
                <a:srgbClr val="7392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945" name="Oval 825" descr="球体"/>
              <p:cNvSpPr>
                <a:spLocks noChangeArrowheads="1"/>
              </p:cNvSpPr>
              <p:nvPr/>
            </p:nvSpPr>
            <p:spPr bwMode="auto">
              <a:xfrm>
                <a:off x="4448" y="2538"/>
                <a:ext cx="272" cy="272"/>
              </a:xfrm>
              <a:prstGeom prst="ellipse">
                <a:avLst/>
              </a:prstGeom>
              <a:pattFill prst="sphere">
                <a:fgClr>
                  <a:srgbClr val="E5ED7F"/>
                </a:fgClr>
                <a:bgClr>
                  <a:srgbClr val="86AA00"/>
                </a:bgClr>
              </a:pattFill>
              <a:ln>
                <a:noFill/>
              </a:ln>
              <a:effectLst/>
              <a:scene3d>
                <a:camera prst="legacyObliqueBottomLeft"/>
                <a:lightRig rig="legacyFlat3" dir="t"/>
              </a:scene3d>
              <a:sp3d extrusionH="49200" prstMaterial="legacyMatte">
                <a:bevelT w="13500" h="13500" prst="angle"/>
                <a:bevelB w="13500" h="13500" prst="angle"/>
                <a:extrusionClr>
                  <a:srgbClr val="739200"/>
                </a:extrusionClr>
              </a:sp3d>
              <a:extLst>
                <a:ext uri="{91240B29-F687-4F45-9708-019B960494DF}">
                  <a14:hiddenLine xmlns:a14="http://schemas.microsoft.com/office/drawing/2010/main" w="9525">
                    <a:noFill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</p:grpSp>
      </p:grp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5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5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8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5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5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 tmFilter="0, 0; .2, .5; .8, .5; 1, 0"/>
                                        <p:tgtEl>
                                          <p:spTgt spid="55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500" autoRev="1" fill="hold"/>
                                        <p:tgtEl>
                                          <p:spTgt spid="55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5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4" grpId="0" animBg="1"/>
      <p:bldP spid="5145" grpId="0" animBg="1"/>
      <p:bldP spid="5146" grpId="0" animBg="1"/>
      <p:bldP spid="5147" grpId="0" animBg="1"/>
      <p:bldP spid="5148" grpId="0" animBg="1"/>
      <p:bldP spid="5149" grpId="0" animBg="1"/>
      <p:bldP spid="5150" grpId="0" animBg="1"/>
      <p:bldP spid="5151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3925449"/>
      </p:ext>
    </p:extLst>
  </p:cSld>
  <p:clrMapOvr>
    <a:masterClrMapping/>
  </p:clrMapOvr>
  <p:transition advClick="0" advTm="1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9489764"/>
      </p:ext>
    </p:extLst>
  </p:cSld>
  <p:clrMapOvr>
    <a:masterClrMapping/>
  </p:clrMapOvr>
  <p:transition advClick="0" advTm="1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3559352"/>
      </p:ext>
    </p:extLst>
  </p:cSld>
  <p:clrMapOvr>
    <a:masterClrMapping/>
  </p:clrMapOvr>
  <p:transition advClick="0" advTm="1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897842704"/>
      </p:ext>
    </p:extLst>
  </p:cSld>
  <p:clrMapOvr>
    <a:masterClrMapping/>
  </p:clrMapOvr>
  <p:transition advClick="0" advTm="1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0188090"/>
      </p:ext>
    </p:extLst>
  </p:cSld>
  <p:clrMapOvr>
    <a:masterClrMapping/>
  </p:clrMapOvr>
  <p:transition advClick="0" advTm="10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325388"/>
      </p:ext>
    </p:extLst>
  </p:cSld>
  <p:clrMapOvr>
    <a:masterClrMapping/>
  </p:clrMapOvr>
  <p:transition advClick="0" advTm="10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9256333"/>
      </p:ext>
    </p:extLst>
  </p:cSld>
  <p:clrMapOvr>
    <a:masterClrMapping/>
  </p:clrMapOvr>
  <p:transition advClick="0" advTm="10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6726943"/>
      </p:ext>
    </p:extLst>
  </p:cSld>
  <p:clrMapOvr>
    <a:masterClrMapping/>
  </p:clrMapOvr>
  <p:transition advClick="0" advTm="10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44968595"/>
      </p:ext>
    </p:extLst>
  </p:cSld>
  <p:clrMapOvr>
    <a:masterClrMapping/>
  </p:clrMapOvr>
  <p:transition advClick="0" advTm="10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236550896"/>
      </p:ext>
    </p:extLst>
  </p:cSld>
  <p:clrMapOvr>
    <a:masterClrMapping/>
  </p:clrMapOvr>
  <p:transition advClick="0" advTm="10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86AA00"/>
            </a:gs>
            <a:gs pos="100000">
              <a:srgbClr val="E5ED7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52" name="Picture 1484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" t="4697" r="397" b="471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651" name="Picture 1483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" t="4697" r="414" b="471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097" name="Group 1929"/>
          <p:cNvGrpSpPr>
            <a:grpSpLocks/>
          </p:cNvGrpSpPr>
          <p:nvPr userDrawn="1"/>
        </p:nvGrpSpPr>
        <p:grpSpPr bwMode="auto">
          <a:xfrm>
            <a:off x="1444625" y="147638"/>
            <a:ext cx="576263" cy="576262"/>
            <a:chOff x="3379" y="3430"/>
            <a:chExt cx="771" cy="771"/>
          </a:xfrm>
        </p:grpSpPr>
        <p:sp>
          <p:nvSpPr>
            <p:cNvPr id="9098" name="AutoShape 1930"/>
            <p:cNvSpPr>
              <a:spLocks noChangeArrowheads="1"/>
            </p:cNvSpPr>
            <p:nvPr/>
          </p:nvSpPr>
          <p:spPr bwMode="auto">
            <a:xfrm>
              <a:off x="3470" y="3521"/>
              <a:ext cx="589" cy="589"/>
            </a:xfrm>
            <a:custGeom>
              <a:avLst/>
              <a:gdLst>
                <a:gd name="G0" fmla="+- 1905 0 0"/>
                <a:gd name="G1" fmla="+- 21600 0 1905"/>
                <a:gd name="G2" fmla="+- 21600 0 1905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905" y="10800"/>
                  </a:moveTo>
                  <a:cubicBezTo>
                    <a:pt x="1905" y="15713"/>
                    <a:pt x="5887" y="19695"/>
                    <a:pt x="10800" y="19695"/>
                  </a:cubicBezTo>
                  <a:cubicBezTo>
                    <a:pt x="15713" y="19695"/>
                    <a:pt x="19695" y="15713"/>
                    <a:pt x="19695" y="10800"/>
                  </a:cubicBezTo>
                  <a:cubicBezTo>
                    <a:pt x="19695" y="5887"/>
                    <a:pt x="15713" y="1905"/>
                    <a:pt x="10800" y="1905"/>
                  </a:cubicBezTo>
                  <a:cubicBezTo>
                    <a:pt x="5887" y="1905"/>
                    <a:pt x="1905" y="5887"/>
                    <a:pt x="1905" y="10800"/>
                  </a:cubicBez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099" name="AutoShape 1931"/>
            <p:cNvSpPr>
              <a:spLocks noChangeArrowheads="1"/>
            </p:cNvSpPr>
            <p:nvPr/>
          </p:nvSpPr>
          <p:spPr bwMode="auto">
            <a:xfrm>
              <a:off x="3379" y="3430"/>
              <a:ext cx="771" cy="771"/>
            </a:xfrm>
            <a:custGeom>
              <a:avLst/>
              <a:gdLst>
                <a:gd name="G0" fmla="+- 812 0 0"/>
                <a:gd name="G1" fmla="+- 21600 0 812"/>
                <a:gd name="G2" fmla="+- 21600 0 812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812" y="10800"/>
                  </a:moveTo>
                  <a:cubicBezTo>
                    <a:pt x="812" y="16316"/>
                    <a:pt x="5284" y="20788"/>
                    <a:pt x="10800" y="20788"/>
                  </a:cubicBezTo>
                  <a:cubicBezTo>
                    <a:pt x="16316" y="20788"/>
                    <a:pt x="20788" y="16316"/>
                    <a:pt x="20788" y="10800"/>
                  </a:cubicBezTo>
                  <a:cubicBezTo>
                    <a:pt x="20788" y="5284"/>
                    <a:pt x="16316" y="812"/>
                    <a:pt x="10800" y="812"/>
                  </a:cubicBezTo>
                  <a:cubicBezTo>
                    <a:pt x="5284" y="812"/>
                    <a:pt x="812" y="5284"/>
                    <a:pt x="812" y="1080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8653" name="Group 1485"/>
          <p:cNvGrpSpPr>
            <a:grpSpLocks/>
          </p:cNvGrpSpPr>
          <p:nvPr userDrawn="1"/>
        </p:nvGrpSpPr>
        <p:grpSpPr bwMode="auto">
          <a:xfrm rot="16200000">
            <a:off x="1116013" y="260350"/>
            <a:ext cx="647700" cy="504825"/>
            <a:chOff x="1338" y="3158"/>
            <a:chExt cx="1067" cy="931"/>
          </a:xfrm>
        </p:grpSpPr>
        <p:grpSp>
          <p:nvGrpSpPr>
            <p:cNvPr id="8654" name="Group 1486"/>
            <p:cNvGrpSpPr>
              <a:grpSpLocks/>
            </p:cNvGrpSpPr>
            <p:nvPr/>
          </p:nvGrpSpPr>
          <p:grpSpPr bwMode="auto">
            <a:xfrm rot="-31587510">
              <a:off x="1383" y="3430"/>
              <a:ext cx="568" cy="386"/>
              <a:chOff x="2381" y="2243"/>
              <a:chExt cx="568" cy="399"/>
            </a:xfrm>
          </p:grpSpPr>
          <p:sp>
            <p:nvSpPr>
              <p:cNvPr id="8655" name="Freeform 1487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56" name="Freeform 1488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57" name="Freeform 1489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58" name="Freeform 1490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659" name="Group 1491"/>
            <p:cNvGrpSpPr>
              <a:grpSpLocks/>
            </p:cNvGrpSpPr>
            <p:nvPr/>
          </p:nvGrpSpPr>
          <p:grpSpPr bwMode="auto">
            <a:xfrm rot="-29546349">
              <a:off x="1519" y="3294"/>
              <a:ext cx="568" cy="386"/>
              <a:chOff x="2381" y="2243"/>
              <a:chExt cx="568" cy="399"/>
            </a:xfrm>
          </p:grpSpPr>
          <p:sp>
            <p:nvSpPr>
              <p:cNvPr id="8660" name="Freeform 1492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61" name="Freeform 1493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62" name="Freeform 1494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63" name="Freeform 1495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664" name="Group 1496"/>
            <p:cNvGrpSpPr>
              <a:grpSpLocks/>
            </p:cNvGrpSpPr>
            <p:nvPr/>
          </p:nvGrpSpPr>
          <p:grpSpPr bwMode="auto">
            <a:xfrm rot="-49412549">
              <a:off x="1610" y="3249"/>
              <a:ext cx="568" cy="386"/>
              <a:chOff x="2381" y="2243"/>
              <a:chExt cx="568" cy="399"/>
            </a:xfrm>
          </p:grpSpPr>
          <p:sp>
            <p:nvSpPr>
              <p:cNvPr id="8665" name="Freeform 1497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66" name="Freeform 1498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67" name="Freeform 1499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68" name="Freeform 1500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669" name="Group 1501"/>
            <p:cNvGrpSpPr>
              <a:grpSpLocks/>
            </p:cNvGrpSpPr>
            <p:nvPr/>
          </p:nvGrpSpPr>
          <p:grpSpPr bwMode="auto">
            <a:xfrm rot="-47362742">
              <a:off x="1768" y="3249"/>
              <a:ext cx="568" cy="386"/>
              <a:chOff x="2381" y="2243"/>
              <a:chExt cx="568" cy="399"/>
            </a:xfrm>
          </p:grpSpPr>
          <p:sp>
            <p:nvSpPr>
              <p:cNvPr id="8670" name="Freeform 1502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71" name="Freeform 1503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72" name="Freeform 1504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73" name="Freeform 1505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674" name="Group 1506"/>
            <p:cNvGrpSpPr>
              <a:grpSpLocks/>
            </p:cNvGrpSpPr>
            <p:nvPr/>
          </p:nvGrpSpPr>
          <p:grpSpPr bwMode="auto">
            <a:xfrm rot="-45293555">
              <a:off x="1837" y="3339"/>
              <a:ext cx="568" cy="386"/>
              <a:chOff x="2381" y="2243"/>
              <a:chExt cx="568" cy="399"/>
            </a:xfrm>
          </p:grpSpPr>
          <p:sp>
            <p:nvSpPr>
              <p:cNvPr id="8675" name="Freeform 1507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76" name="Freeform 1508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77" name="Freeform 1509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78" name="Freeform 1510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679" name="Group 1511"/>
            <p:cNvGrpSpPr>
              <a:grpSpLocks/>
            </p:cNvGrpSpPr>
            <p:nvPr/>
          </p:nvGrpSpPr>
          <p:grpSpPr bwMode="auto">
            <a:xfrm>
              <a:off x="1837" y="3452"/>
              <a:ext cx="568" cy="386"/>
              <a:chOff x="2381" y="2243"/>
              <a:chExt cx="568" cy="399"/>
            </a:xfrm>
          </p:grpSpPr>
          <p:sp>
            <p:nvSpPr>
              <p:cNvPr id="8680" name="Freeform 1512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81" name="Freeform 1513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82" name="Freeform 1514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83" name="Freeform 1515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684" name="Group 1516"/>
            <p:cNvGrpSpPr>
              <a:grpSpLocks/>
            </p:cNvGrpSpPr>
            <p:nvPr/>
          </p:nvGrpSpPr>
          <p:grpSpPr bwMode="auto">
            <a:xfrm rot="-34300195">
              <a:off x="1429" y="3566"/>
              <a:ext cx="568" cy="386"/>
              <a:chOff x="2381" y="2243"/>
              <a:chExt cx="568" cy="399"/>
            </a:xfrm>
          </p:grpSpPr>
          <p:sp>
            <p:nvSpPr>
              <p:cNvPr id="8685" name="Freeform 1517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86" name="Freeform 1518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87" name="Freeform 1519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88" name="Freeform 1520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689" name="Group 1521"/>
            <p:cNvGrpSpPr>
              <a:grpSpLocks/>
            </p:cNvGrpSpPr>
            <p:nvPr/>
          </p:nvGrpSpPr>
          <p:grpSpPr bwMode="auto">
            <a:xfrm rot="-37946686">
              <a:off x="1610" y="3612"/>
              <a:ext cx="568" cy="386"/>
              <a:chOff x="2381" y="2243"/>
              <a:chExt cx="568" cy="399"/>
            </a:xfrm>
          </p:grpSpPr>
          <p:sp>
            <p:nvSpPr>
              <p:cNvPr id="8690" name="Freeform 1522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91" name="Freeform 1523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92" name="Freeform 1524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93" name="Freeform 1525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694" name="Group 1526"/>
            <p:cNvGrpSpPr>
              <a:grpSpLocks/>
            </p:cNvGrpSpPr>
            <p:nvPr/>
          </p:nvGrpSpPr>
          <p:grpSpPr bwMode="auto">
            <a:xfrm rot="-39750465">
              <a:off x="1746" y="3612"/>
              <a:ext cx="568" cy="386"/>
              <a:chOff x="2381" y="2243"/>
              <a:chExt cx="568" cy="399"/>
            </a:xfrm>
          </p:grpSpPr>
          <p:sp>
            <p:nvSpPr>
              <p:cNvPr id="8695" name="Freeform 1527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96" name="Freeform 1528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97" name="Freeform 1529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98" name="Freeform 1530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699" name="Group 1531"/>
            <p:cNvGrpSpPr>
              <a:grpSpLocks/>
            </p:cNvGrpSpPr>
            <p:nvPr/>
          </p:nvGrpSpPr>
          <p:grpSpPr bwMode="auto">
            <a:xfrm rot="-41869504">
              <a:off x="1791" y="3475"/>
              <a:ext cx="568" cy="386"/>
              <a:chOff x="2381" y="2243"/>
              <a:chExt cx="568" cy="399"/>
            </a:xfrm>
          </p:grpSpPr>
          <p:sp>
            <p:nvSpPr>
              <p:cNvPr id="8700" name="Freeform 1532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1" name="Freeform 1533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2" name="Freeform 1534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3" name="Freeform 1535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704" name="Group 1536"/>
            <p:cNvGrpSpPr>
              <a:grpSpLocks/>
            </p:cNvGrpSpPr>
            <p:nvPr/>
          </p:nvGrpSpPr>
          <p:grpSpPr bwMode="auto">
            <a:xfrm rot="-35652231">
              <a:off x="1496" y="3612"/>
              <a:ext cx="568" cy="386"/>
              <a:chOff x="2381" y="2243"/>
              <a:chExt cx="568" cy="399"/>
            </a:xfrm>
          </p:grpSpPr>
          <p:sp>
            <p:nvSpPr>
              <p:cNvPr id="8705" name="Freeform 1537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6" name="Freeform 1538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7" name="Freeform 1539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08" name="Freeform 1540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709" name="Group 1541"/>
            <p:cNvGrpSpPr>
              <a:grpSpLocks/>
            </p:cNvGrpSpPr>
            <p:nvPr/>
          </p:nvGrpSpPr>
          <p:grpSpPr bwMode="auto">
            <a:xfrm rot="-31319480">
              <a:off x="1474" y="3339"/>
              <a:ext cx="568" cy="386"/>
              <a:chOff x="2381" y="2243"/>
              <a:chExt cx="568" cy="399"/>
            </a:xfrm>
          </p:grpSpPr>
          <p:sp>
            <p:nvSpPr>
              <p:cNvPr id="8710" name="Freeform 1542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11" name="Freeform 1543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12" name="Freeform 1544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13" name="Freeform 1545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714" name="Group 1546"/>
            <p:cNvGrpSpPr>
              <a:grpSpLocks/>
            </p:cNvGrpSpPr>
            <p:nvPr/>
          </p:nvGrpSpPr>
          <p:grpSpPr bwMode="auto">
            <a:xfrm rot="-32659680">
              <a:off x="1338" y="3521"/>
              <a:ext cx="568" cy="386"/>
              <a:chOff x="2381" y="2243"/>
              <a:chExt cx="568" cy="399"/>
            </a:xfrm>
          </p:grpSpPr>
          <p:sp>
            <p:nvSpPr>
              <p:cNvPr id="8715" name="Freeform 1547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85FF"/>
                  </a:gs>
                  <a:gs pos="100000">
                    <a:srgbClr val="FF85FF">
                      <a:gamma/>
                      <a:tint val="1254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16" name="Freeform 1548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67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17" name="Freeform 1549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18" name="Freeform 1550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66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719" name="Group 1551"/>
            <p:cNvGrpSpPr>
              <a:grpSpLocks/>
            </p:cNvGrpSpPr>
            <p:nvPr/>
          </p:nvGrpSpPr>
          <p:grpSpPr bwMode="auto">
            <a:xfrm>
              <a:off x="1655" y="3430"/>
              <a:ext cx="408" cy="408"/>
              <a:chOff x="4377" y="2478"/>
              <a:chExt cx="408" cy="408"/>
            </a:xfrm>
          </p:grpSpPr>
          <p:sp>
            <p:nvSpPr>
              <p:cNvPr id="8720" name="AutoShape 1552"/>
              <p:cNvSpPr>
                <a:spLocks noChangeArrowheads="1"/>
              </p:cNvSpPr>
              <p:nvPr/>
            </p:nvSpPr>
            <p:spPr bwMode="auto">
              <a:xfrm>
                <a:off x="4377" y="2478"/>
                <a:ext cx="408" cy="408"/>
              </a:xfrm>
              <a:prstGeom prst="star32">
                <a:avLst>
                  <a:gd name="adj" fmla="val 37500"/>
                </a:avLst>
              </a:prstGeom>
              <a:solidFill>
                <a:srgbClr val="7392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721" name="Oval 1553" descr="球体"/>
              <p:cNvSpPr>
                <a:spLocks noChangeArrowheads="1"/>
              </p:cNvSpPr>
              <p:nvPr/>
            </p:nvSpPr>
            <p:spPr bwMode="auto">
              <a:xfrm>
                <a:off x="4448" y="2538"/>
                <a:ext cx="272" cy="272"/>
              </a:xfrm>
              <a:prstGeom prst="ellipse">
                <a:avLst/>
              </a:prstGeom>
              <a:pattFill prst="sphere">
                <a:fgClr>
                  <a:srgbClr val="E5ED7F"/>
                </a:fgClr>
                <a:bgClr>
                  <a:srgbClr val="86AA00"/>
                </a:bgClr>
              </a:pattFill>
              <a:ln>
                <a:noFill/>
              </a:ln>
              <a:effectLst/>
              <a:scene3d>
                <a:camera prst="legacyObliqueBottomLeft"/>
                <a:lightRig rig="legacyFlat3" dir="t"/>
              </a:scene3d>
              <a:sp3d extrusionH="49200" prstMaterial="legacyMatte">
                <a:bevelT w="13500" h="13500" prst="angle"/>
                <a:bevelB w="13500" h="13500" prst="angle"/>
                <a:extrusionClr>
                  <a:srgbClr val="739200"/>
                </a:extrusionClr>
              </a:sp3d>
              <a:extLst>
                <a:ext uri="{91240B29-F687-4F45-9708-019B960494DF}">
                  <a14:hiddenLine xmlns:a14="http://schemas.microsoft.com/office/drawing/2010/main" w="9525">
                    <a:noFill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8722" name="Group 1554"/>
          <p:cNvGrpSpPr>
            <a:grpSpLocks/>
          </p:cNvGrpSpPr>
          <p:nvPr userDrawn="1"/>
        </p:nvGrpSpPr>
        <p:grpSpPr bwMode="auto">
          <a:xfrm rot="-28134961">
            <a:off x="575469" y="80169"/>
            <a:ext cx="863600" cy="792162"/>
            <a:chOff x="1247" y="3067"/>
            <a:chExt cx="1248" cy="1067"/>
          </a:xfrm>
        </p:grpSpPr>
        <p:grpSp>
          <p:nvGrpSpPr>
            <p:cNvPr id="8723" name="Group 1555"/>
            <p:cNvGrpSpPr>
              <a:grpSpLocks/>
            </p:cNvGrpSpPr>
            <p:nvPr/>
          </p:nvGrpSpPr>
          <p:grpSpPr bwMode="auto">
            <a:xfrm rot="-18450970">
              <a:off x="1474" y="3294"/>
              <a:ext cx="568" cy="386"/>
              <a:chOff x="2381" y="2243"/>
              <a:chExt cx="568" cy="399"/>
            </a:xfrm>
          </p:grpSpPr>
          <p:sp>
            <p:nvSpPr>
              <p:cNvPr id="8724" name="Freeform 1556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25" name="Freeform 1557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26" name="Freeform 1558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27" name="Freeform 1559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728" name="Group 1560"/>
            <p:cNvGrpSpPr>
              <a:grpSpLocks/>
            </p:cNvGrpSpPr>
            <p:nvPr/>
          </p:nvGrpSpPr>
          <p:grpSpPr bwMode="auto">
            <a:xfrm rot="-14372355">
              <a:off x="1746" y="3204"/>
              <a:ext cx="568" cy="386"/>
              <a:chOff x="2381" y="2243"/>
              <a:chExt cx="568" cy="399"/>
            </a:xfrm>
          </p:grpSpPr>
          <p:sp>
            <p:nvSpPr>
              <p:cNvPr id="8729" name="Freeform 1561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30" name="Freeform 1562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31" name="Freeform 1563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32" name="Freeform 1564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733" name="Group 1565"/>
            <p:cNvGrpSpPr>
              <a:grpSpLocks/>
            </p:cNvGrpSpPr>
            <p:nvPr/>
          </p:nvGrpSpPr>
          <p:grpSpPr bwMode="auto">
            <a:xfrm rot="-20324075">
              <a:off x="1338" y="3385"/>
              <a:ext cx="568" cy="386"/>
              <a:chOff x="2381" y="2243"/>
              <a:chExt cx="568" cy="399"/>
            </a:xfrm>
          </p:grpSpPr>
          <p:sp>
            <p:nvSpPr>
              <p:cNvPr id="8734" name="Freeform 1566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35" name="Freeform 1567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36" name="Freeform 1568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37" name="Freeform 1569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738" name="Group 1570"/>
            <p:cNvGrpSpPr>
              <a:grpSpLocks/>
            </p:cNvGrpSpPr>
            <p:nvPr/>
          </p:nvGrpSpPr>
          <p:grpSpPr bwMode="auto">
            <a:xfrm rot="-9176072">
              <a:off x="1837" y="3566"/>
              <a:ext cx="568" cy="386"/>
              <a:chOff x="2381" y="2243"/>
              <a:chExt cx="568" cy="399"/>
            </a:xfrm>
          </p:grpSpPr>
          <p:sp>
            <p:nvSpPr>
              <p:cNvPr id="8739" name="Freeform 1571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40" name="Freeform 1572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41" name="Freeform 1573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42" name="Freeform 1574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743" name="Group 1575"/>
            <p:cNvGrpSpPr>
              <a:grpSpLocks/>
            </p:cNvGrpSpPr>
            <p:nvPr/>
          </p:nvGrpSpPr>
          <p:grpSpPr bwMode="auto">
            <a:xfrm rot="-24348801">
              <a:off x="1428" y="3657"/>
              <a:ext cx="568" cy="386"/>
              <a:chOff x="2381" y="2243"/>
              <a:chExt cx="568" cy="399"/>
            </a:xfrm>
          </p:grpSpPr>
          <p:sp>
            <p:nvSpPr>
              <p:cNvPr id="8744" name="Freeform 1576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45" name="Freeform 1577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46" name="Freeform 1578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47" name="Freeform 1579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748" name="Group 1580"/>
            <p:cNvGrpSpPr>
              <a:grpSpLocks/>
            </p:cNvGrpSpPr>
            <p:nvPr/>
          </p:nvGrpSpPr>
          <p:grpSpPr bwMode="auto">
            <a:xfrm rot="-11138196">
              <a:off x="1927" y="3385"/>
              <a:ext cx="568" cy="386"/>
              <a:chOff x="2381" y="2243"/>
              <a:chExt cx="568" cy="399"/>
            </a:xfrm>
          </p:grpSpPr>
          <p:sp>
            <p:nvSpPr>
              <p:cNvPr id="8749" name="Freeform 1581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50" name="Freeform 1582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51" name="Freeform 1583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52" name="Freeform 1584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753" name="Group 1585"/>
            <p:cNvGrpSpPr>
              <a:grpSpLocks/>
            </p:cNvGrpSpPr>
            <p:nvPr/>
          </p:nvGrpSpPr>
          <p:grpSpPr bwMode="auto">
            <a:xfrm rot="-27259116">
              <a:off x="1655" y="3657"/>
              <a:ext cx="568" cy="386"/>
              <a:chOff x="2381" y="2243"/>
              <a:chExt cx="568" cy="399"/>
            </a:xfrm>
          </p:grpSpPr>
          <p:sp>
            <p:nvSpPr>
              <p:cNvPr id="8754" name="Freeform 1586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55" name="Freeform 1587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56" name="Freeform 1588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57" name="Freeform 1589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758" name="Group 1590"/>
            <p:cNvGrpSpPr>
              <a:grpSpLocks/>
            </p:cNvGrpSpPr>
            <p:nvPr/>
          </p:nvGrpSpPr>
          <p:grpSpPr bwMode="auto">
            <a:xfrm rot="-16694718">
              <a:off x="1541" y="3158"/>
              <a:ext cx="568" cy="386"/>
              <a:chOff x="2381" y="2243"/>
              <a:chExt cx="568" cy="399"/>
            </a:xfrm>
          </p:grpSpPr>
          <p:sp>
            <p:nvSpPr>
              <p:cNvPr id="8759" name="Freeform 1591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60" name="Freeform 1592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61" name="Freeform 1593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62" name="Freeform 1594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763" name="Group 1595"/>
            <p:cNvGrpSpPr>
              <a:grpSpLocks/>
            </p:cNvGrpSpPr>
            <p:nvPr/>
          </p:nvGrpSpPr>
          <p:grpSpPr bwMode="auto">
            <a:xfrm rot="-12994528">
              <a:off x="1791" y="3294"/>
              <a:ext cx="568" cy="386"/>
              <a:chOff x="2381" y="2243"/>
              <a:chExt cx="568" cy="399"/>
            </a:xfrm>
          </p:grpSpPr>
          <p:sp>
            <p:nvSpPr>
              <p:cNvPr id="8764" name="Freeform 1596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65" name="Freeform 1597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66" name="Freeform 1598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67" name="Freeform 1599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768" name="Group 1600"/>
            <p:cNvGrpSpPr>
              <a:grpSpLocks/>
            </p:cNvGrpSpPr>
            <p:nvPr/>
          </p:nvGrpSpPr>
          <p:grpSpPr bwMode="auto">
            <a:xfrm rot="-22880583">
              <a:off x="1247" y="3588"/>
              <a:ext cx="568" cy="386"/>
              <a:chOff x="2381" y="2243"/>
              <a:chExt cx="568" cy="399"/>
            </a:xfrm>
          </p:grpSpPr>
          <p:sp>
            <p:nvSpPr>
              <p:cNvPr id="8769" name="Freeform 1601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70" name="Freeform 1602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71" name="Freeform 1603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72" name="Freeform 1604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773" name="Group 1605"/>
            <p:cNvGrpSpPr>
              <a:grpSpLocks/>
            </p:cNvGrpSpPr>
            <p:nvPr/>
          </p:nvGrpSpPr>
          <p:grpSpPr bwMode="auto">
            <a:xfrm rot="-25600858">
              <a:off x="1564" y="3657"/>
              <a:ext cx="568" cy="386"/>
              <a:chOff x="2381" y="2243"/>
              <a:chExt cx="568" cy="399"/>
            </a:xfrm>
          </p:grpSpPr>
          <p:sp>
            <p:nvSpPr>
              <p:cNvPr id="8774" name="Freeform 1606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75" name="Freeform 1607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76" name="Freeform 1608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77" name="Freeform 1609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778" name="Group 1610"/>
            <p:cNvGrpSpPr>
              <a:grpSpLocks/>
            </p:cNvGrpSpPr>
            <p:nvPr/>
          </p:nvGrpSpPr>
          <p:grpSpPr bwMode="auto">
            <a:xfrm rot="-28860959">
              <a:off x="1791" y="3657"/>
              <a:ext cx="568" cy="386"/>
              <a:chOff x="2381" y="2243"/>
              <a:chExt cx="568" cy="399"/>
            </a:xfrm>
          </p:grpSpPr>
          <p:sp>
            <p:nvSpPr>
              <p:cNvPr id="8779" name="Freeform 1611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80" name="Freeform 1612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81" name="Freeform 1613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82" name="Freeform 1614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783" name="Group 1615"/>
            <p:cNvGrpSpPr>
              <a:grpSpLocks/>
            </p:cNvGrpSpPr>
            <p:nvPr/>
          </p:nvGrpSpPr>
          <p:grpSpPr bwMode="auto">
            <a:xfrm rot="-31587510">
              <a:off x="1791" y="3452"/>
              <a:ext cx="568" cy="386"/>
              <a:chOff x="2381" y="2243"/>
              <a:chExt cx="568" cy="399"/>
            </a:xfrm>
          </p:grpSpPr>
          <p:sp>
            <p:nvSpPr>
              <p:cNvPr id="8784" name="Freeform 1616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85" name="Freeform 1617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86" name="Freeform 1618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87" name="Freeform 1619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788" name="Group 1620"/>
            <p:cNvGrpSpPr>
              <a:grpSpLocks/>
            </p:cNvGrpSpPr>
            <p:nvPr/>
          </p:nvGrpSpPr>
          <p:grpSpPr bwMode="auto">
            <a:xfrm rot="-19162233">
              <a:off x="1383" y="3294"/>
              <a:ext cx="568" cy="386"/>
              <a:chOff x="2381" y="2243"/>
              <a:chExt cx="568" cy="399"/>
            </a:xfrm>
          </p:grpSpPr>
          <p:sp>
            <p:nvSpPr>
              <p:cNvPr id="8789" name="Freeform 1621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90" name="Freeform 1622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91" name="Freeform 1623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92" name="Freeform 1624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793" name="Group 1625"/>
            <p:cNvGrpSpPr>
              <a:grpSpLocks/>
            </p:cNvGrpSpPr>
            <p:nvPr/>
          </p:nvGrpSpPr>
          <p:grpSpPr bwMode="auto">
            <a:xfrm rot="-21187104">
              <a:off x="1247" y="3475"/>
              <a:ext cx="568" cy="386"/>
              <a:chOff x="2381" y="2243"/>
              <a:chExt cx="568" cy="399"/>
            </a:xfrm>
          </p:grpSpPr>
          <p:sp>
            <p:nvSpPr>
              <p:cNvPr id="8794" name="Freeform 1626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4F"/>
                  </a:gs>
                  <a:gs pos="100000">
                    <a:srgbClr val="FFB03B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95" name="Freeform 1627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96" name="Freeform 1628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97" name="Freeform 1629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FF9900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798" name="Group 1630"/>
            <p:cNvGrpSpPr>
              <a:grpSpLocks/>
            </p:cNvGrpSpPr>
            <p:nvPr/>
          </p:nvGrpSpPr>
          <p:grpSpPr bwMode="auto">
            <a:xfrm>
              <a:off x="1655" y="3430"/>
              <a:ext cx="408" cy="408"/>
              <a:chOff x="4377" y="2478"/>
              <a:chExt cx="408" cy="408"/>
            </a:xfrm>
          </p:grpSpPr>
          <p:sp>
            <p:nvSpPr>
              <p:cNvPr id="8799" name="AutoShape 1631"/>
              <p:cNvSpPr>
                <a:spLocks noChangeArrowheads="1"/>
              </p:cNvSpPr>
              <p:nvPr/>
            </p:nvSpPr>
            <p:spPr bwMode="auto">
              <a:xfrm>
                <a:off x="4377" y="2478"/>
                <a:ext cx="408" cy="408"/>
              </a:xfrm>
              <a:prstGeom prst="star32">
                <a:avLst>
                  <a:gd name="adj" fmla="val 37500"/>
                </a:avLst>
              </a:prstGeom>
              <a:solidFill>
                <a:srgbClr val="7392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800" name="Oval 1632" descr="球体"/>
              <p:cNvSpPr>
                <a:spLocks noChangeArrowheads="1"/>
              </p:cNvSpPr>
              <p:nvPr/>
            </p:nvSpPr>
            <p:spPr bwMode="auto">
              <a:xfrm>
                <a:off x="4448" y="2538"/>
                <a:ext cx="272" cy="272"/>
              </a:xfrm>
              <a:prstGeom prst="ellipse">
                <a:avLst/>
              </a:prstGeom>
              <a:pattFill prst="sphere">
                <a:fgClr>
                  <a:srgbClr val="E5ED7F"/>
                </a:fgClr>
                <a:bgClr>
                  <a:srgbClr val="86AA00"/>
                </a:bgClr>
              </a:pattFill>
              <a:ln>
                <a:noFill/>
              </a:ln>
              <a:effectLst/>
              <a:scene3d>
                <a:camera prst="legacyObliqueBottomLeft"/>
                <a:lightRig rig="legacyFlat3" dir="t"/>
              </a:scene3d>
              <a:sp3d extrusionH="49200" prstMaterial="legacyMatte">
                <a:bevelT w="13500" h="13500" prst="angle"/>
                <a:bevelB w="13500" h="13500" prst="angle"/>
                <a:extrusionClr>
                  <a:srgbClr val="739200"/>
                </a:extrusionClr>
              </a:sp3d>
              <a:extLst>
                <a:ext uri="{91240B29-F687-4F45-9708-019B960494DF}">
                  <a14:hiddenLine xmlns:a14="http://schemas.microsoft.com/office/drawing/2010/main" w="9525">
                    <a:noFill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9100" name="Group 1932"/>
          <p:cNvGrpSpPr>
            <a:grpSpLocks/>
          </p:cNvGrpSpPr>
          <p:nvPr userDrawn="1"/>
        </p:nvGrpSpPr>
        <p:grpSpPr bwMode="auto">
          <a:xfrm>
            <a:off x="0" y="0"/>
            <a:ext cx="889000" cy="935038"/>
            <a:chOff x="2064" y="1706"/>
            <a:chExt cx="1100" cy="1158"/>
          </a:xfrm>
        </p:grpSpPr>
        <p:grpSp>
          <p:nvGrpSpPr>
            <p:cNvPr id="9101" name="Group 1933"/>
            <p:cNvGrpSpPr>
              <a:grpSpLocks/>
            </p:cNvGrpSpPr>
            <p:nvPr/>
          </p:nvGrpSpPr>
          <p:grpSpPr bwMode="auto">
            <a:xfrm rot="-429627">
              <a:off x="2562" y="2024"/>
              <a:ext cx="568" cy="399"/>
              <a:chOff x="2381" y="2243"/>
              <a:chExt cx="568" cy="399"/>
            </a:xfrm>
          </p:grpSpPr>
          <p:sp>
            <p:nvSpPr>
              <p:cNvPr id="9102" name="Freeform 1934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03" name="Freeform 1935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04" name="Freeform 1936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05" name="Freeform 1937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9106" name="Group 1938"/>
            <p:cNvGrpSpPr>
              <a:grpSpLocks/>
            </p:cNvGrpSpPr>
            <p:nvPr/>
          </p:nvGrpSpPr>
          <p:grpSpPr bwMode="auto">
            <a:xfrm rot="-2222818">
              <a:off x="2517" y="1888"/>
              <a:ext cx="568" cy="399"/>
              <a:chOff x="2381" y="2243"/>
              <a:chExt cx="568" cy="399"/>
            </a:xfrm>
          </p:grpSpPr>
          <p:sp>
            <p:nvSpPr>
              <p:cNvPr id="9107" name="Freeform 1939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08" name="Freeform 1940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09" name="Freeform 1941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10" name="Freeform 1942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9111" name="Group 1943"/>
            <p:cNvGrpSpPr>
              <a:grpSpLocks/>
            </p:cNvGrpSpPr>
            <p:nvPr/>
          </p:nvGrpSpPr>
          <p:grpSpPr bwMode="auto">
            <a:xfrm rot="-5568177">
              <a:off x="2297" y="1790"/>
              <a:ext cx="568" cy="399"/>
              <a:chOff x="2381" y="2243"/>
              <a:chExt cx="568" cy="399"/>
            </a:xfrm>
          </p:grpSpPr>
          <p:sp>
            <p:nvSpPr>
              <p:cNvPr id="9112" name="Freeform 1944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13" name="Freeform 1945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14" name="Freeform 1946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15" name="Freeform 1947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9116" name="Group 1948"/>
            <p:cNvGrpSpPr>
              <a:grpSpLocks/>
            </p:cNvGrpSpPr>
            <p:nvPr/>
          </p:nvGrpSpPr>
          <p:grpSpPr bwMode="auto">
            <a:xfrm rot="-9253262">
              <a:off x="2064" y="1888"/>
              <a:ext cx="568" cy="399"/>
              <a:chOff x="2381" y="2243"/>
              <a:chExt cx="568" cy="399"/>
            </a:xfrm>
          </p:grpSpPr>
          <p:sp>
            <p:nvSpPr>
              <p:cNvPr id="9117" name="Freeform 1949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18" name="Freeform 1950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19" name="Freeform 1951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20" name="Freeform 1952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9121" name="Group 1953"/>
            <p:cNvGrpSpPr>
              <a:grpSpLocks/>
            </p:cNvGrpSpPr>
            <p:nvPr/>
          </p:nvGrpSpPr>
          <p:grpSpPr bwMode="auto">
            <a:xfrm rot="5071122">
              <a:off x="2397" y="2311"/>
              <a:ext cx="568" cy="399"/>
              <a:chOff x="2381" y="2243"/>
              <a:chExt cx="568" cy="399"/>
            </a:xfrm>
          </p:grpSpPr>
          <p:sp>
            <p:nvSpPr>
              <p:cNvPr id="9122" name="Freeform 1954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23" name="Freeform 1955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24" name="Freeform 1956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25" name="Freeform 1957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9126" name="Group 1958"/>
            <p:cNvGrpSpPr>
              <a:grpSpLocks/>
            </p:cNvGrpSpPr>
            <p:nvPr/>
          </p:nvGrpSpPr>
          <p:grpSpPr bwMode="auto">
            <a:xfrm rot="-13628485">
              <a:off x="2116" y="2289"/>
              <a:ext cx="568" cy="399"/>
              <a:chOff x="2381" y="2243"/>
              <a:chExt cx="568" cy="399"/>
            </a:xfrm>
          </p:grpSpPr>
          <p:sp>
            <p:nvSpPr>
              <p:cNvPr id="9127" name="Freeform 1959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28" name="Freeform 1960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29" name="Freeform 1961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30" name="Freeform 1962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9131" name="Group 1963"/>
            <p:cNvGrpSpPr>
              <a:grpSpLocks/>
            </p:cNvGrpSpPr>
            <p:nvPr/>
          </p:nvGrpSpPr>
          <p:grpSpPr bwMode="auto">
            <a:xfrm rot="-12330672">
              <a:off x="2064" y="2160"/>
              <a:ext cx="568" cy="399"/>
              <a:chOff x="2381" y="2243"/>
              <a:chExt cx="568" cy="399"/>
            </a:xfrm>
          </p:grpSpPr>
          <p:sp>
            <p:nvSpPr>
              <p:cNvPr id="9132" name="Freeform 1964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33" name="Freeform 1965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34" name="Freeform 1966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35" name="Freeform 1967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9136" name="Group 1968"/>
            <p:cNvGrpSpPr>
              <a:grpSpLocks/>
            </p:cNvGrpSpPr>
            <p:nvPr/>
          </p:nvGrpSpPr>
          <p:grpSpPr bwMode="auto">
            <a:xfrm rot="-20220416">
              <a:off x="2596" y="2160"/>
              <a:ext cx="568" cy="399"/>
              <a:chOff x="2381" y="2243"/>
              <a:chExt cx="568" cy="399"/>
            </a:xfrm>
          </p:grpSpPr>
          <p:sp>
            <p:nvSpPr>
              <p:cNvPr id="9137" name="Freeform 1969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38" name="Freeform 1970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39" name="Freeform 1971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40" name="Freeform 1972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9141" name="Group 1973"/>
            <p:cNvGrpSpPr>
              <a:grpSpLocks/>
            </p:cNvGrpSpPr>
            <p:nvPr/>
          </p:nvGrpSpPr>
          <p:grpSpPr bwMode="auto">
            <a:xfrm rot="-18450970">
              <a:off x="2471" y="2268"/>
              <a:ext cx="568" cy="386"/>
              <a:chOff x="2381" y="2243"/>
              <a:chExt cx="568" cy="399"/>
            </a:xfrm>
          </p:grpSpPr>
          <p:sp>
            <p:nvSpPr>
              <p:cNvPr id="9142" name="Freeform 1974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43" name="Freeform 1975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44" name="Freeform 1976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45" name="Freeform 1977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9146" name="Group 1978"/>
            <p:cNvGrpSpPr>
              <a:grpSpLocks/>
            </p:cNvGrpSpPr>
            <p:nvPr/>
          </p:nvGrpSpPr>
          <p:grpSpPr bwMode="auto">
            <a:xfrm rot="-11539652">
              <a:off x="2200" y="1953"/>
              <a:ext cx="373" cy="589"/>
              <a:chOff x="2381" y="2243"/>
              <a:chExt cx="568" cy="399"/>
            </a:xfrm>
          </p:grpSpPr>
          <p:sp>
            <p:nvSpPr>
              <p:cNvPr id="9147" name="Freeform 1979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48" name="Freeform 1980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49" name="Freeform 1981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50" name="Freeform 1982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9151" name="Group 1983"/>
            <p:cNvGrpSpPr>
              <a:grpSpLocks/>
            </p:cNvGrpSpPr>
            <p:nvPr/>
          </p:nvGrpSpPr>
          <p:grpSpPr bwMode="auto">
            <a:xfrm rot="16200000">
              <a:off x="2541" y="1729"/>
              <a:ext cx="272" cy="589"/>
              <a:chOff x="2381" y="2243"/>
              <a:chExt cx="568" cy="399"/>
            </a:xfrm>
          </p:grpSpPr>
          <p:sp>
            <p:nvSpPr>
              <p:cNvPr id="9152" name="Freeform 1984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53" name="Freeform 1985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54" name="Freeform 1986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55" name="Freeform 1987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9156" name="Group 1988"/>
            <p:cNvGrpSpPr>
              <a:grpSpLocks/>
            </p:cNvGrpSpPr>
            <p:nvPr/>
          </p:nvGrpSpPr>
          <p:grpSpPr bwMode="auto">
            <a:xfrm rot="-7361368">
              <a:off x="2280" y="1898"/>
              <a:ext cx="420" cy="399"/>
              <a:chOff x="2381" y="2243"/>
              <a:chExt cx="568" cy="399"/>
            </a:xfrm>
          </p:grpSpPr>
          <p:sp>
            <p:nvSpPr>
              <p:cNvPr id="9157" name="Freeform 1989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58" name="Freeform 1990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59" name="Freeform 1991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60" name="Freeform 1992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9161" name="Group 1993"/>
            <p:cNvGrpSpPr>
              <a:grpSpLocks/>
            </p:cNvGrpSpPr>
            <p:nvPr/>
          </p:nvGrpSpPr>
          <p:grpSpPr bwMode="auto">
            <a:xfrm rot="-15193534">
              <a:off x="2252" y="2380"/>
              <a:ext cx="568" cy="399"/>
              <a:chOff x="2381" y="2243"/>
              <a:chExt cx="568" cy="399"/>
            </a:xfrm>
          </p:grpSpPr>
          <p:sp>
            <p:nvSpPr>
              <p:cNvPr id="9162" name="Freeform 1994"/>
              <p:cNvSpPr>
                <a:spLocks/>
              </p:cNvSpPr>
              <p:nvPr/>
            </p:nvSpPr>
            <p:spPr bwMode="auto">
              <a:xfrm rot="19257592">
                <a:off x="2443" y="2243"/>
                <a:ext cx="476" cy="399"/>
              </a:xfrm>
              <a:custGeom>
                <a:avLst/>
                <a:gdLst>
                  <a:gd name="T0" fmla="*/ 302 w 476"/>
                  <a:gd name="T1" fmla="*/ 343 h 399"/>
                  <a:gd name="T2" fmla="*/ 37 w 476"/>
                  <a:gd name="T3" fmla="*/ 110 h 399"/>
                  <a:gd name="T4" fmla="*/ 83 w 476"/>
                  <a:gd name="T5" fmla="*/ 19 h 399"/>
                  <a:gd name="T6" fmla="*/ 410 w 476"/>
                  <a:gd name="T7" fmla="*/ 223 h 399"/>
                  <a:gd name="T8" fmla="*/ 458 w 476"/>
                  <a:gd name="T9" fmla="*/ 379 h 399"/>
                  <a:gd name="T10" fmla="*/ 302 w 476"/>
                  <a:gd name="T11" fmla="*/ 343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6" h="399">
                    <a:moveTo>
                      <a:pt x="302" y="343"/>
                    </a:moveTo>
                    <a:cubicBezTo>
                      <a:pt x="236" y="305"/>
                      <a:pt x="74" y="164"/>
                      <a:pt x="37" y="110"/>
                    </a:cubicBezTo>
                    <a:cubicBezTo>
                      <a:pt x="0" y="56"/>
                      <a:pt x="21" y="0"/>
                      <a:pt x="83" y="19"/>
                    </a:cubicBezTo>
                    <a:cubicBezTo>
                      <a:pt x="145" y="38"/>
                      <a:pt x="348" y="163"/>
                      <a:pt x="410" y="223"/>
                    </a:cubicBezTo>
                    <a:cubicBezTo>
                      <a:pt x="472" y="283"/>
                      <a:pt x="476" y="359"/>
                      <a:pt x="458" y="379"/>
                    </a:cubicBezTo>
                    <a:cubicBezTo>
                      <a:pt x="440" y="399"/>
                      <a:pt x="334" y="350"/>
                      <a:pt x="302" y="3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63" name="Freeform 1995"/>
              <p:cNvSpPr>
                <a:spLocks/>
              </p:cNvSpPr>
              <p:nvPr/>
            </p:nvSpPr>
            <p:spPr bwMode="auto">
              <a:xfrm rot="-298185">
                <a:off x="2405" y="2392"/>
                <a:ext cx="544" cy="46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64" name="Freeform 1996"/>
              <p:cNvSpPr>
                <a:spLocks/>
              </p:cNvSpPr>
              <p:nvPr/>
            </p:nvSpPr>
            <p:spPr bwMode="auto">
              <a:xfrm>
                <a:off x="2381" y="2440"/>
                <a:ext cx="408" cy="34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65" name="Freeform 1997"/>
              <p:cNvSpPr>
                <a:spLocks/>
              </p:cNvSpPr>
              <p:nvPr/>
            </p:nvSpPr>
            <p:spPr bwMode="auto">
              <a:xfrm>
                <a:off x="2421" y="2482"/>
                <a:ext cx="408" cy="23"/>
              </a:xfrm>
              <a:custGeom>
                <a:avLst/>
                <a:gdLst>
                  <a:gd name="T0" fmla="*/ 439 w 507"/>
                  <a:gd name="T1" fmla="*/ 7 h 59"/>
                  <a:gd name="T2" fmla="*/ 30 w 507"/>
                  <a:gd name="T3" fmla="*/ 7 h 59"/>
                  <a:gd name="T4" fmla="*/ 257 w 507"/>
                  <a:gd name="T5" fmla="*/ 52 h 59"/>
                  <a:gd name="T6" fmla="*/ 439 w 507"/>
                  <a:gd name="T7" fmla="*/ 52 h 59"/>
                  <a:gd name="T8" fmla="*/ 439 w 507"/>
                  <a:gd name="T9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59">
                    <a:moveTo>
                      <a:pt x="439" y="7"/>
                    </a:moveTo>
                    <a:cubicBezTo>
                      <a:pt x="371" y="0"/>
                      <a:pt x="60" y="0"/>
                      <a:pt x="30" y="7"/>
                    </a:cubicBezTo>
                    <a:cubicBezTo>
                      <a:pt x="0" y="14"/>
                      <a:pt x="189" y="45"/>
                      <a:pt x="257" y="52"/>
                    </a:cubicBezTo>
                    <a:cubicBezTo>
                      <a:pt x="325" y="59"/>
                      <a:pt x="409" y="59"/>
                      <a:pt x="439" y="52"/>
                    </a:cubicBezTo>
                    <a:cubicBezTo>
                      <a:pt x="469" y="45"/>
                      <a:pt x="507" y="14"/>
                      <a:pt x="439" y="7"/>
                    </a:cubicBezTo>
                    <a:close/>
                  </a:path>
                </a:pathLst>
              </a:custGeom>
              <a:solidFill>
                <a:srgbClr val="DDDDDD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9166" name="Group 1998"/>
            <p:cNvGrpSpPr>
              <a:grpSpLocks/>
            </p:cNvGrpSpPr>
            <p:nvPr/>
          </p:nvGrpSpPr>
          <p:grpSpPr bwMode="auto">
            <a:xfrm>
              <a:off x="2381" y="2070"/>
              <a:ext cx="408" cy="408"/>
              <a:chOff x="4377" y="2478"/>
              <a:chExt cx="408" cy="408"/>
            </a:xfrm>
          </p:grpSpPr>
          <p:sp>
            <p:nvSpPr>
              <p:cNvPr id="9167" name="AutoShape 1999"/>
              <p:cNvSpPr>
                <a:spLocks noChangeArrowheads="1"/>
              </p:cNvSpPr>
              <p:nvPr/>
            </p:nvSpPr>
            <p:spPr bwMode="auto">
              <a:xfrm>
                <a:off x="4377" y="2478"/>
                <a:ext cx="408" cy="408"/>
              </a:xfrm>
              <a:prstGeom prst="star32">
                <a:avLst>
                  <a:gd name="adj" fmla="val 37500"/>
                </a:avLst>
              </a:prstGeom>
              <a:solidFill>
                <a:srgbClr val="7392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168" name="Oval 2000" descr="球体"/>
              <p:cNvSpPr>
                <a:spLocks noChangeArrowheads="1"/>
              </p:cNvSpPr>
              <p:nvPr/>
            </p:nvSpPr>
            <p:spPr bwMode="auto">
              <a:xfrm>
                <a:off x="4448" y="2538"/>
                <a:ext cx="272" cy="272"/>
              </a:xfrm>
              <a:prstGeom prst="ellipse">
                <a:avLst/>
              </a:prstGeom>
              <a:pattFill prst="sphere">
                <a:fgClr>
                  <a:srgbClr val="E5ED7F"/>
                </a:fgClr>
                <a:bgClr>
                  <a:srgbClr val="86AA00"/>
                </a:bgClr>
              </a:pattFill>
              <a:ln>
                <a:noFill/>
              </a:ln>
              <a:effectLst/>
              <a:scene3d>
                <a:camera prst="legacyObliqueBottomLeft"/>
                <a:lightRig rig="legacyFlat3" dir="t"/>
              </a:scene3d>
              <a:sp3d extrusionH="49200" prstMaterial="legacyMatte">
                <a:bevelT w="13500" h="13500" prst="angle"/>
                <a:bevelB w="13500" h="13500" prst="angle"/>
                <a:extrusionClr>
                  <a:srgbClr val="739200"/>
                </a:extrusionClr>
              </a:sp3d>
              <a:extLst>
                <a:ext uri="{91240B29-F687-4F45-9708-019B960494DF}">
                  <a14:hiddenLine xmlns:a14="http://schemas.microsoft.com/office/drawing/2010/main" w="9525">
                    <a:noFill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</p:grpSp>
      </p:grpSp>
      <p:sp>
        <p:nvSpPr>
          <p:cNvPr id="9377" name="Rectangle 2209"/>
          <p:cNvSpPr>
            <a:spLocks noChangeArrowheads="1"/>
          </p:cNvSpPr>
          <p:nvPr userDrawn="1"/>
        </p:nvSpPr>
        <p:spPr bwMode="auto">
          <a:xfrm>
            <a:off x="1068388" y="788988"/>
            <a:ext cx="7920037" cy="71437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30000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 tmFilter="0, 0; .2, .5; .8, .5; 1, 0"/>
                                        <p:tgtEl>
                                          <p:spTgt spid="90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500" autoRev="1" fill="hold"/>
                                        <p:tgtEl>
                                          <p:spTgt spid="90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77" grpId="0" animBg="1"/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lib.ahau.edu.cn/ResourceList.aspx?Section_ID=510&amp;Channel_ID=142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188640"/>
            <a:ext cx="7236296" cy="914400"/>
          </a:xfrm>
        </p:spPr>
        <p:txBody>
          <a:bodyPr/>
          <a:lstStyle/>
          <a:p>
            <a:pPr eaLnBrk="1" hangingPunct="1"/>
            <a:r>
              <a:rPr lang="zh-CN" altLang="en-US" sz="3600" b="1" dirty="0" smtClean="0">
                <a:solidFill>
                  <a:srgbClr val="FF0000"/>
                </a:solidFill>
                <a:ea typeface="楷体" pitchFamily="49" charset="-122"/>
              </a:rPr>
              <a:t>图书馆热烈欢迎</a:t>
            </a:r>
            <a:r>
              <a:rPr lang="en-US" altLang="zh-CN" sz="3600" b="1" dirty="0" smtClean="0">
                <a:solidFill>
                  <a:srgbClr val="FF0000"/>
                </a:solidFill>
                <a:ea typeface="楷体" pitchFamily="49" charset="-122"/>
              </a:rPr>
              <a:t>2014</a:t>
            </a:r>
            <a:r>
              <a:rPr lang="zh-CN" altLang="en-US" sz="3600" b="1" dirty="0" smtClean="0">
                <a:solidFill>
                  <a:srgbClr val="FF0000"/>
                </a:solidFill>
                <a:ea typeface="楷体" pitchFamily="49" charset="-122"/>
              </a:rPr>
              <a:t>级研究生新生</a:t>
            </a:r>
          </a:p>
        </p:txBody>
      </p:sp>
      <p:pic>
        <p:nvPicPr>
          <p:cNvPr id="3075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990600"/>
            <a:ext cx="9144000" cy="5105400"/>
          </a:xfrm>
        </p:spPr>
      </p:pic>
      <p:sp>
        <p:nvSpPr>
          <p:cNvPr id="3076" name="Text Box 5"/>
          <p:cNvSpPr txBox="1">
            <a:spLocks noChangeArrowheads="1"/>
          </p:cNvSpPr>
          <p:nvPr/>
        </p:nvSpPr>
        <p:spPr bwMode="auto">
          <a:xfrm>
            <a:off x="4159250" y="6324600"/>
            <a:ext cx="4984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/>
              <a:t>图片来自安徽农业大学新闻网（作者：杨建国）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572816" y="188640"/>
            <a:ext cx="7571184" cy="11430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zh-CN" altLang="en-US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安徽农业大学图书馆电子资源</a:t>
            </a:r>
          </a:p>
        </p:txBody>
      </p:sp>
      <p:sp>
        <p:nvSpPr>
          <p:cNvPr id="18435" name="Rectangle 6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sp>
        <p:nvSpPr>
          <p:cNvPr id="264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85838" y="1124745"/>
            <a:ext cx="8158162" cy="5504656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altLang="zh-CN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微软雅黑" pitchFamily="34" charset="-122"/>
              </a:rPr>
              <a:t>1</a:t>
            </a:r>
            <a:r>
              <a:rPr lang="zh-CN" alt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微软雅黑" pitchFamily="34" charset="-122"/>
              </a:rPr>
              <a:t>、</a:t>
            </a:r>
            <a:r>
              <a:rPr lang="en-US" altLang="zh-CN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微软雅黑" pitchFamily="34" charset="-122"/>
              </a:rPr>
              <a:t>OPAC</a:t>
            </a:r>
            <a:r>
              <a:rPr lang="zh-CN" alt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微软雅黑" pitchFamily="34" charset="-122"/>
              </a:rPr>
              <a:t>（图书馆书刊检索系统）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altLang="zh-CN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微软雅黑" pitchFamily="34" charset="-122"/>
              </a:rPr>
              <a:t>2</a:t>
            </a:r>
            <a:r>
              <a:rPr lang="zh-CN" alt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微软雅黑" pitchFamily="34" charset="-122"/>
              </a:rPr>
              <a:t>、电子期刊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altLang="zh-CN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微软雅黑" pitchFamily="34" charset="-122"/>
              </a:rPr>
              <a:t>3</a:t>
            </a:r>
            <a:r>
              <a:rPr lang="zh-CN" alt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微软雅黑" pitchFamily="34" charset="-122"/>
              </a:rPr>
              <a:t>、电子图书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altLang="zh-CN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微软雅黑" pitchFamily="34" charset="-122"/>
              </a:rPr>
              <a:t>4</a:t>
            </a:r>
            <a:r>
              <a:rPr lang="zh-CN" alt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微软雅黑" pitchFamily="34" charset="-122"/>
              </a:rPr>
              <a:t>、学位论文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altLang="zh-CN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微软雅黑" pitchFamily="34" charset="-122"/>
              </a:rPr>
              <a:t>5</a:t>
            </a:r>
            <a:r>
              <a:rPr lang="zh-CN" alt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微软雅黑" pitchFamily="34" charset="-122"/>
              </a:rPr>
              <a:t>、专业数据库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altLang="zh-CN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微软雅黑" pitchFamily="34" charset="-122"/>
              </a:rPr>
              <a:t>6</a:t>
            </a:r>
            <a:r>
              <a:rPr lang="zh-CN" alt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微软雅黑" pitchFamily="34" charset="-122"/>
              </a:rPr>
              <a:t>、视频数据库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US" altLang="zh-CN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微软雅黑" pitchFamily="34" charset="-122"/>
              </a:rPr>
              <a:t>7</a:t>
            </a:r>
            <a:r>
              <a:rPr lang="zh-CN" alt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微软雅黑" pitchFamily="34" charset="-122"/>
              </a:rPr>
              <a:t>、其他试用资源</a:t>
            </a:r>
          </a:p>
        </p:txBody>
      </p:sp>
      <p:pic>
        <p:nvPicPr>
          <p:cNvPr id="18437" name="Picture 5" descr="Tre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348880"/>
            <a:ext cx="3671888" cy="319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468313" y="188913"/>
            <a:ext cx="8229600" cy="6477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n-US" altLang="zh-CN" sz="3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</a:t>
            </a:r>
            <a:r>
              <a:rPr lang="zh-CN" altLang="en-US" sz="3400" b="1" dirty="0" smtClean="0">
                <a:latin typeface="微软雅黑" pitchFamily="34" charset="-122"/>
                <a:ea typeface="微软雅黑" pitchFamily="34" charset="-122"/>
                <a:hlinkClick r:id="rId3"/>
              </a:rPr>
              <a:t>数据库列表</a:t>
            </a:r>
            <a:endParaRPr lang="zh-CN" altLang="en-US" sz="3400" b="1" dirty="0" smtClean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67270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914400"/>
            <a:ext cx="4316413" cy="5943600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CN" altLang="en-US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中文数据库（电子期刊）</a:t>
            </a: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CN" altLang="en-US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清华同方</a:t>
            </a:r>
            <a:r>
              <a:rPr lang="en-US" altLang="zh-CN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《</a:t>
            </a:r>
            <a:r>
              <a:rPr lang="zh-CN" altLang="en-US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中国知网</a:t>
            </a:r>
            <a:r>
              <a:rPr lang="en-US" altLang="zh-CN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》</a:t>
            </a:r>
            <a:r>
              <a:rPr lang="zh-CN" altLang="en-US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（学位论文）</a:t>
            </a: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CN" altLang="en-US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万方数据资源系统（学位论文）</a:t>
            </a: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CN" altLang="en-US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重庆维普</a:t>
            </a:r>
            <a:r>
              <a:rPr lang="en-US" altLang="zh-CN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《</a:t>
            </a:r>
            <a:r>
              <a:rPr lang="zh-CN" altLang="en-US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中文科技期刊数据库</a:t>
            </a:r>
            <a:r>
              <a:rPr lang="en-US" altLang="zh-CN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》</a:t>
            </a: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CN" altLang="en-US" sz="1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全球产品样本数据库</a:t>
            </a:r>
            <a:endParaRPr lang="en-US" altLang="zh-CN" sz="1400" b="1" dirty="0" smtClean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CN" altLang="en-US" sz="1400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人大复印资料</a:t>
            </a: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CN" altLang="en-US" sz="1400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国研网</a:t>
            </a: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CN" altLang="en-US" sz="1400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网上报告厅</a:t>
            </a:r>
            <a:endParaRPr lang="en-US" altLang="zh-CN" sz="1400" b="1" dirty="0" smtClean="0">
              <a:solidFill>
                <a:srgbClr val="99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CN" altLang="en-US" sz="1400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方略系统</a:t>
            </a:r>
            <a:endParaRPr lang="en-US" altLang="zh-CN" sz="1400" b="1" dirty="0" smtClean="0">
              <a:solidFill>
                <a:srgbClr val="99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en-US" altLang="zh-CN" sz="1400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</a:t>
            </a:r>
            <a:r>
              <a:rPr lang="zh-CN" altLang="en-US" sz="1400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线图情</a:t>
            </a: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CN" altLang="en-US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新东方网络课程数据库</a:t>
            </a: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CN" altLang="en-US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库克音乐数据库</a:t>
            </a: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CN" altLang="en-US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外研社外语资源库</a:t>
            </a:r>
            <a:endParaRPr lang="en-US" altLang="zh-CN" sz="14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CN" altLang="en-US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超星发现系统</a:t>
            </a:r>
            <a:endParaRPr lang="en-US" altLang="zh-CN" sz="14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CN" altLang="en-US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爱迪科森</a:t>
            </a:r>
            <a:r>
              <a:rPr lang="en-US" altLang="zh-CN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《</a:t>
            </a:r>
            <a:r>
              <a:rPr lang="zh-CN" altLang="en-US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就业培训数据库</a:t>
            </a:r>
            <a:r>
              <a:rPr lang="en-US" altLang="zh-CN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》 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CN" altLang="en-US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中文电子图书</a:t>
            </a: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CN" altLang="en-US" sz="1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超星、书生之家、中国数图</a:t>
            </a: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CN" altLang="en-US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读秀资源库</a:t>
            </a: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CN" altLang="en-US" sz="1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方正阿帕比教参书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altLang="zh-CN" sz="16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7271" name="Rectangle 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0" y="838200"/>
            <a:ext cx="4321175" cy="6019800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CN" altLang="en-US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外文数据库（电子期刊）</a:t>
            </a: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en-US" altLang="zh-CN" sz="1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OVID</a:t>
            </a:r>
            <a:r>
              <a:rPr lang="zh-CN" altLang="en-US" sz="1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平台</a:t>
            </a:r>
            <a:r>
              <a:rPr lang="en-US" altLang="zh-CN" sz="1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zh-CN" altLang="en-US" sz="1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参考数据库）：</a:t>
            </a:r>
            <a:r>
              <a:rPr lang="en-US" altLang="zh-CN" sz="1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CABI,AGRIS ,FSTA,AGRICOLA,ERIC</a:t>
            </a:r>
            <a:r>
              <a:rPr lang="zh-CN" altLang="en-US" sz="1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、</a:t>
            </a:r>
            <a:r>
              <a:rPr lang="en-US" altLang="zh-CN" sz="14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CABIBooks@Ovid</a:t>
            </a:r>
            <a:r>
              <a:rPr lang="en-US" altLang="zh-CN" sz="1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en-US" altLang="zh-CN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EBSCO</a:t>
            </a:r>
            <a:r>
              <a:rPr lang="zh-CN" altLang="en-US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（全文数据库）</a:t>
            </a: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en-US" altLang="zh-CN" sz="14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ProQuest</a:t>
            </a:r>
            <a:r>
              <a:rPr lang="zh-CN" altLang="en-US" sz="1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生物学全文库</a:t>
            </a: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en-US" altLang="zh-CN" sz="1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Annual Reviews</a:t>
            </a:r>
            <a:r>
              <a:rPr lang="zh-CN" altLang="en-US" sz="1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综述期刊全文数据库</a:t>
            </a:r>
            <a:r>
              <a:rPr lang="zh-CN" altLang="en-US" sz="1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en-US" altLang="zh-CN" sz="1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SCI</a:t>
            </a:r>
            <a:r>
              <a:rPr lang="zh-CN" altLang="en-US" sz="1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、</a:t>
            </a:r>
            <a:r>
              <a:rPr lang="en-US" altLang="zh-CN" sz="1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JCR</a:t>
            </a:r>
            <a:r>
              <a:rPr lang="zh-CN" altLang="en-US" sz="1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、</a:t>
            </a:r>
            <a:r>
              <a:rPr lang="en-US" altLang="zh-CN" sz="1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MEDLINE</a:t>
            </a: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CN" altLang="en-US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大英百科全书电子版</a:t>
            </a: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CN" altLang="en-US" sz="1400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经济学手册</a:t>
            </a:r>
            <a:endParaRPr lang="en-US" altLang="zh-CN" sz="1400" b="1" dirty="0" smtClean="0">
              <a:solidFill>
                <a:srgbClr val="99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CN" altLang="en-US" sz="1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国道外文专题数据库（农业）</a:t>
            </a:r>
            <a:endParaRPr lang="en-US" altLang="zh-CN" sz="1400" b="1" dirty="0" smtClean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CN" altLang="en-US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外文发现系统</a:t>
            </a:r>
            <a:r>
              <a:rPr lang="en-US" altLang="zh-CN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Find+</a:t>
            </a:r>
            <a:endParaRPr lang="zh-CN" altLang="en-US" sz="14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en-US" altLang="zh-CN" sz="1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Springer Link</a:t>
            </a: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en-US" altLang="zh-CN" sz="1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WSN</a:t>
            </a: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CN" altLang="en-US" sz="1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牛津现刊库</a:t>
            </a:r>
            <a:endParaRPr lang="en-US" altLang="zh-CN" sz="1400" b="1" dirty="0" smtClean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CN" altLang="en-US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外文电子图书</a:t>
            </a: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en-US" altLang="zh-CN" sz="14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Ebrary</a:t>
            </a:r>
            <a:endParaRPr lang="en-US" altLang="zh-CN" sz="1400" b="1" dirty="0" smtClean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en-US" altLang="zh-CN" sz="1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Springer Link</a:t>
            </a: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CN" altLang="en-US" sz="1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五车</a:t>
            </a:r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CN" altLang="en-US" sz="1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金图国际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u"/>
              <a:defRPr/>
            </a:pPr>
            <a:endParaRPr lang="en-US" altLang="zh-CN" sz="1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2124075" y="692150"/>
            <a:ext cx="5473700" cy="12239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9pPr>
          </a:lstStyle>
          <a:p>
            <a:endParaRPr lang="zh-CN" altLang="en-US" sz="4000" b="1" dirty="0">
              <a:solidFill>
                <a:schemeClr val="bg1"/>
              </a:solidFill>
              <a:ea typeface="华文隶书" pitchFamily="2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7584" y="188640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研究生最常用数据库</a:t>
            </a:r>
            <a:endParaRPr lang="zh-CN" altLang="en-US" sz="4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1268760"/>
            <a:ext cx="777686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u"/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CNKI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（中国知网）</a:t>
            </a:r>
            <a:endParaRPr lang="en-US" altLang="zh-CN" sz="32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200000"/>
              </a:lnSpc>
              <a:buFont typeface="Wingdings" pitchFamily="2" charset="2"/>
              <a:buChar char="u"/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SCI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（科学引文索引）</a:t>
            </a:r>
            <a:endParaRPr lang="en-US" altLang="zh-CN" sz="32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200000"/>
              </a:lnSpc>
              <a:buFont typeface="Wingdings" pitchFamily="2" charset="2"/>
              <a:buChar char="u"/>
            </a:pP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万方数据</a:t>
            </a:r>
            <a:endParaRPr lang="en-US" altLang="zh-CN" sz="3200" dirty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200000"/>
              </a:lnSpc>
              <a:buFont typeface="Wingdings" pitchFamily="2" charset="2"/>
              <a:buChar char="u"/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Springer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（德国</a:t>
            </a:r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施普林格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）</a:t>
            </a:r>
            <a:endParaRPr lang="en-US" altLang="zh-CN" sz="32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200000"/>
              </a:lnSpc>
              <a:buFont typeface="Wingdings" pitchFamily="2" charset="2"/>
              <a:buChar char="u"/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EBSCO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17085257"/>
      </p:ext>
    </p:extLst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2" grpId="0"/>
      <p:bldP spid="4" grpId="0"/>
      <p:bldP spid="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2124075" y="692150"/>
            <a:ext cx="5473700" cy="12239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9pPr>
          </a:lstStyle>
          <a:p>
            <a:endParaRPr lang="zh-CN" altLang="en-US" sz="4000" b="1" dirty="0">
              <a:solidFill>
                <a:schemeClr val="bg1"/>
              </a:solidFill>
              <a:ea typeface="华文隶书" pitchFamily="2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1032" y="188640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常用的文献管理软件</a:t>
            </a:r>
            <a:endParaRPr lang="zh-CN" altLang="en-US" sz="4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196753"/>
            <a:ext cx="88924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u"/>
            </a:pPr>
            <a:r>
              <a:rPr lang="en-US" altLang="zh-CN" sz="2400" b="1" dirty="0" smtClean="0">
                <a:latin typeface="微软雅黑" pitchFamily="34" charset="-122"/>
                <a:ea typeface="微软雅黑" pitchFamily="34" charset="-122"/>
              </a:rPr>
              <a:t>Endnote</a:t>
            </a: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2400" b="1" dirty="0" smtClean="0">
                <a:latin typeface="微软雅黑" pitchFamily="34" charset="-122"/>
                <a:ea typeface="微软雅黑" pitchFamily="34" charset="-122"/>
              </a:rPr>
              <a:t>SCI</a:t>
            </a: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的官方软件，效率高，系统占用资源小）</a:t>
            </a:r>
            <a:endParaRPr lang="en-US" altLang="zh-CN" sz="2400" b="1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u"/>
            </a:pPr>
            <a:r>
              <a:rPr lang="en-US" altLang="zh-CN" sz="2400" b="1" dirty="0" err="1" smtClean="0">
                <a:latin typeface="微软雅黑" pitchFamily="34" charset="-122"/>
                <a:ea typeface="微软雅黑" pitchFamily="34" charset="-122"/>
              </a:rPr>
              <a:t>Notefirst</a:t>
            </a: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不仅能支持中文参考文献标准，还支持</a:t>
            </a:r>
            <a:r>
              <a:rPr lang="en-US" altLang="zh-CN" sz="2400" b="1" dirty="0">
                <a:latin typeface="微软雅黑" pitchFamily="34" charset="-122"/>
                <a:ea typeface="微软雅黑" pitchFamily="34" charset="-122"/>
              </a:rPr>
              <a:t>EI 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2400" b="1" dirty="0">
                <a:latin typeface="微软雅黑" pitchFamily="34" charset="-122"/>
                <a:ea typeface="微软雅黑" pitchFamily="34" charset="-122"/>
              </a:rPr>
              <a:t>SCI 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收录期刊所要求的双语参考文献</a:t>
            </a: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格式）</a:t>
            </a:r>
            <a:endParaRPr lang="en-US" altLang="zh-CN" sz="2400" b="1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u"/>
            </a:pPr>
            <a:r>
              <a:rPr lang="en-US" altLang="zh-CN" sz="2400" b="1" dirty="0" err="1" smtClean="0">
                <a:latin typeface="微软雅黑" pitchFamily="34" charset="-122"/>
                <a:ea typeface="微软雅黑" pitchFamily="34" charset="-122"/>
              </a:rPr>
              <a:t>NoteExpress</a:t>
            </a:r>
            <a:r>
              <a:rPr lang="en-US" altLang="zh-CN" sz="2400" b="1" dirty="0" smtClean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导入文献</a:t>
            </a: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资料速度快，文献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资料与</a:t>
            </a: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笔记文章功能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协调一致</a:t>
            </a: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）</a:t>
            </a:r>
            <a:endParaRPr lang="en-US" altLang="zh-CN" sz="2400" b="1" dirty="0" smtClean="0">
              <a:latin typeface="微软雅黑" pitchFamily="34" charset="-122"/>
              <a:ea typeface="微软雅黑" pitchFamily="34" charset="-122"/>
            </a:endParaRPr>
          </a:p>
          <a:p>
            <a:pPr latinLnBrk="1">
              <a:lnSpc>
                <a:spcPct val="150000"/>
              </a:lnSpc>
              <a:buFont typeface="Wingdings" pitchFamily="2" charset="2"/>
              <a:buChar char="u"/>
            </a:pPr>
            <a:r>
              <a:rPr lang="en-US" altLang="zh-CN" sz="2400" b="1" dirty="0" smtClean="0">
                <a:latin typeface="微软雅黑" pitchFamily="34" charset="-122"/>
                <a:ea typeface="微软雅黑" pitchFamily="34" charset="-122"/>
              </a:rPr>
              <a:t>Mendeley</a:t>
            </a: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免费的跨平台文献管理软件，同时也是一个在线</a:t>
            </a:r>
            <a:r>
              <a:rPr lang="en-US" altLang="zh-CN" sz="2400" b="1" dirty="0" smtClean="0">
                <a:latin typeface="微软雅黑" pitchFamily="34" charset="-122"/>
                <a:ea typeface="微软雅黑" pitchFamily="34" charset="-122"/>
              </a:rPr>
              <a:t>Mendeley</a:t>
            </a: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的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学术社交网络平台</a:t>
            </a: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）</a:t>
            </a:r>
            <a:endParaRPr lang="en-US" altLang="zh-CN" sz="2400" b="1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u"/>
            </a:pPr>
            <a:r>
              <a:rPr lang="en-US" altLang="zh-CN" sz="2400" b="1" dirty="0" smtClean="0">
                <a:latin typeface="微软雅黑" pitchFamily="34" charset="-122"/>
                <a:ea typeface="微软雅黑" pitchFamily="34" charset="-122"/>
              </a:rPr>
              <a:t>E-Learning</a:t>
            </a: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（知网的官方软件，一般配合知网一起使用）</a:t>
            </a:r>
            <a:endParaRPr lang="zh-CN" altLang="en-US" sz="2400" b="1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17085257"/>
      </p:ext>
    </p:extLst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2124075" y="692150"/>
            <a:ext cx="5473700" cy="12239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9pPr>
          </a:lstStyle>
          <a:p>
            <a:endParaRPr lang="zh-CN" altLang="en-US" sz="4000" b="1" dirty="0">
              <a:solidFill>
                <a:schemeClr val="bg1"/>
              </a:solidFill>
              <a:ea typeface="华文隶书" pitchFamily="2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1032" y="1844824"/>
            <a:ext cx="87129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什么叫做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MOOC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有哪些</a:t>
            </a:r>
            <a:r>
              <a:rPr lang="en-US" altLang="zh-CN" sz="3200" b="1" dirty="0" err="1" smtClean="0">
                <a:latin typeface="楷体" panose="02010609060101010101" pitchFamily="49" charset="-122"/>
                <a:ea typeface="楷体" panose="02010609060101010101" pitchFamily="49" charset="-122"/>
              </a:rPr>
              <a:t>mooc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学习平台？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你感兴趣的课程是？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760" y="188640"/>
            <a:ext cx="5436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留给你们的搜索“作业”</a:t>
            </a:r>
            <a:endParaRPr lang="zh-CN" altLang="en-US" sz="4000" b="1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17085257"/>
      </p:ext>
    </p:extLst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7" name="Rectangle 911"/>
          <p:cNvSpPr>
            <a:spLocks noGrp="1" noChangeArrowheads="1"/>
          </p:cNvSpPr>
          <p:nvPr>
            <p:ph type="ctrTitle"/>
          </p:nvPr>
        </p:nvSpPr>
        <p:spPr bwMode="auto">
          <a:xfrm>
            <a:off x="2267744" y="1268760"/>
            <a:ext cx="5761732" cy="4104456"/>
          </a:xfrm>
          <a:prstGeom prst="rect">
            <a:avLst/>
          </a:prstGeom>
          <a:noFill/>
          <a:ln/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6000" b="1" dirty="0" smtClean="0">
                <a:solidFill>
                  <a:srgbClr val="FF0000"/>
                </a:solidFill>
                <a:ea typeface="华文隶书" pitchFamily="2" charset="-122"/>
              </a:rPr>
              <a:t>谢谢大家！</a:t>
            </a:r>
            <a:r>
              <a:rPr lang="en-US" altLang="zh-CN" sz="4000" b="1" dirty="0" smtClean="0">
                <a:solidFill>
                  <a:srgbClr val="FF0000"/>
                </a:solidFill>
                <a:ea typeface="华文隶书" pitchFamily="2" charset="-122"/>
              </a:rPr>
              <a:t/>
            </a:r>
            <a:br>
              <a:rPr lang="en-US" altLang="zh-CN" sz="4000" b="1" dirty="0" smtClean="0">
                <a:solidFill>
                  <a:srgbClr val="FF0000"/>
                </a:solidFill>
                <a:ea typeface="华文隶书" pitchFamily="2" charset="-122"/>
              </a:rPr>
            </a:br>
            <a:r>
              <a:rPr lang="en-US" altLang="zh-CN" sz="4000" b="1" dirty="0" smtClean="0">
                <a:solidFill>
                  <a:srgbClr val="FF0000"/>
                </a:solidFill>
                <a:ea typeface="华文隶书" pitchFamily="2" charset="-122"/>
              </a:rPr>
              <a:t/>
            </a:r>
            <a:br>
              <a:rPr lang="en-US" altLang="zh-CN" sz="4000" b="1" dirty="0" smtClean="0">
                <a:solidFill>
                  <a:srgbClr val="FF0000"/>
                </a:solidFill>
                <a:ea typeface="华文隶书" pitchFamily="2" charset="-122"/>
              </a:rPr>
            </a:br>
            <a:r>
              <a:rPr lang="en-US" altLang="zh-CN" sz="4000" b="1" dirty="0" smtClean="0">
                <a:solidFill>
                  <a:srgbClr val="FF0000"/>
                </a:solidFill>
                <a:ea typeface="华文隶书" pitchFamily="2" charset="-122"/>
              </a:rPr>
              <a:t/>
            </a:r>
            <a:br>
              <a:rPr lang="en-US" altLang="zh-CN" sz="4000" b="1" dirty="0" smtClean="0">
                <a:solidFill>
                  <a:srgbClr val="FF0000"/>
                </a:solidFill>
                <a:ea typeface="华文隶书" pitchFamily="2" charset="-122"/>
              </a:rPr>
            </a:br>
            <a:r>
              <a:rPr lang="en-US" altLang="zh-CN" sz="4000" b="1" dirty="0" smtClean="0">
                <a:solidFill>
                  <a:srgbClr val="FF0000"/>
                </a:solidFill>
                <a:ea typeface="华文隶书" pitchFamily="2" charset="-122"/>
              </a:rPr>
              <a:t/>
            </a:r>
            <a:br>
              <a:rPr lang="en-US" altLang="zh-CN" sz="4000" b="1" dirty="0" smtClean="0">
                <a:solidFill>
                  <a:srgbClr val="FF0000"/>
                </a:solidFill>
                <a:ea typeface="华文隶书" pitchFamily="2" charset="-122"/>
              </a:rPr>
            </a:br>
            <a:r>
              <a:rPr lang="zh-CN" altLang="en-US" sz="4000" b="1" dirty="0" smtClean="0">
                <a:solidFill>
                  <a:srgbClr val="FF0000"/>
                </a:solidFill>
                <a:ea typeface="华文隶书" pitchFamily="2" charset="-122"/>
              </a:rPr>
              <a:t>联系方式</a:t>
            </a:r>
            <a:r>
              <a:rPr lang="en-US" altLang="zh-CN" sz="4000" b="1" dirty="0" smtClean="0">
                <a:solidFill>
                  <a:srgbClr val="FF0000"/>
                </a:solidFill>
                <a:ea typeface="华文隶书" pitchFamily="2" charset="-122"/>
              </a:rPr>
              <a:t/>
            </a:r>
            <a:br>
              <a:rPr lang="en-US" altLang="zh-CN" sz="4000" b="1" dirty="0" smtClean="0">
                <a:solidFill>
                  <a:srgbClr val="FF0000"/>
                </a:solidFill>
                <a:ea typeface="华文隶书" pitchFamily="2" charset="-122"/>
              </a:rPr>
            </a:br>
            <a:r>
              <a:rPr lang="en-US" altLang="zh-CN" sz="4000" b="1" dirty="0" smtClean="0">
                <a:solidFill>
                  <a:srgbClr val="FF0000"/>
                </a:solidFill>
                <a:ea typeface="华文隶书" pitchFamily="2" charset="-122"/>
              </a:rPr>
              <a:t>wang@ahau.edu.cn</a:t>
            </a:r>
            <a:endParaRPr lang="zh-CN" altLang="en-US" sz="4000" b="1" dirty="0">
              <a:solidFill>
                <a:srgbClr val="FF0000"/>
              </a:solidFill>
              <a:ea typeface="华文隶书" pitchFamily="2" charset="-122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0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9" name="Rectangle 9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771800" y="4005064"/>
            <a:ext cx="4032448" cy="194421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 algn="ctr">
              <a:buFontTx/>
              <a:buNone/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王郁葱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 algn="ctr">
              <a:buFontTx/>
              <a:buNone/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安徽农业大学图书馆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 algn="ctr">
              <a:buFontTx/>
              <a:buNone/>
            </a:pP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2014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9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月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日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 algn="ctr">
              <a:buFontTx/>
              <a:buNone/>
            </a:pPr>
            <a:endParaRPr lang="zh-CN" altLang="zh-CN" dirty="0"/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ctrTitle"/>
          </p:nvPr>
        </p:nvSpPr>
        <p:spPr bwMode="auto">
          <a:xfrm>
            <a:off x="971600" y="1124744"/>
            <a:ext cx="7488832" cy="1223963"/>
          </a:xfrm>
          <a:prstGeom prst="rect">
            <a:avLst/>
          </a:prstGeom>
          <a:noFill/>
          <a:ln/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6000" b="1" dirty="0" smtClean="0">
                <a:latin typeface="微软雅黑" pitchFamily="34" charset="-122"/>
                <a:ea typeface="微软雅黑" pitchFamily="34" charset="-122"/>
              </a:rPr>
              <a:t>研究生新生入馆培训</a:t>
            </a:r>
            <a:endParaRPr lang="zh-CN" altLang="en-US" sz="6000" b="1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700808"/>
            <a:ext cx="849694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400" dirty="0" smtClean="0">
                <a:latin typeface="微软雅黑" pitchFamily="34" charset="-122"/>
                <a:ea typeface="微软雅黑" pitchFamily="34" charset="-122"/>
              </a:rPr>
              <a:t>    </a:t>
            </a:r>
            <a:r>
              <a:rPr lang="zh-CN" altLang="en-US" sz="4400" b="1" dirty="0" smtClean="0">
                <a:latin typeface="微软雅黑" pitchFamily="34" charset="-122"/>
                <a:ea typeface="微软雅黑" pitchFamily="34" charset="-122"/>
              </a:rPr>
              <a:t>“我心里一直都在暗暗设想，天堂应该是图书馆的模样。”</a:t>
            </a:r>
            <a:endParaRPr lang="en-US" altLang="zh-CN" sz="4400" b="1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4400" b="1" dirty="0" smtClean="0">
                <a:latin typeface="微软雅黑" pitchFamily="34" charset="-122"/>
                <a:ea typeface="微软雅黑" pitchFamily="34" charset="-122"/>
              </a:rPr>
              <a:t>              ——</a:t>
            </a:r>
            <a:r>
              <a:rPr lang="zh-CN" altLang="en-US" sz="4400" b="1" dirty="0" smtClean="0">
                <a:latin typeface="微软雅黑" pitchFamily="34" charset="-122"/>
                <a:ea typeface="微软雅黑" pitchFamily="34" charset="-122"/>
              </a:rPr>
              <a:t>博尔赫斯（阿根廷）</a:t>
            </a:r>
            <a:endParaRPr lang="en-US" altLang="zh-CN" sz="4400" b="1" dirty="0" smtClean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2124075" y="692150"/>
            <a:ext cx="5473700" cy="12239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9pPr>
          </a:lstStyle>
          <a:p>
            <a:endParaRPr lang="zh-CN" altLang="en-US" sz="4000" b="1" dirty="0">
              <a:solidFill>
                <a:schemeClr val="bg1"/>
              </a:solidFill>
              <a:ea typeface="华文隶书" pitchFamily="2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0" y="188640"/>
            <a:ext cx="871296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亲爱的研究生同学：</a:t>
            </a:r>
            <a:endParaRPr lang="en-US" altLang="zh-CN" sz="2800" b="1" dirty="0" smtClean="0">
              <a:latin typeface="微软雅黑" pitchFamily="34" charset="-122"/>
              <a:ea typeface="微软雅黑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当你告别大学生活</a:t>
            </a:r>
            <a:endParaRPr lang="en-US" altLang="zh-CN" sz="2800" b="1" dirty="0" smtClean="0">
              <a:latin typeface="微软雅黑" pitchFamily="34" charset="-122"/>
              <a:ea typeface="微软雅黑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跨进安徽农业大学的校门</a:t>
            </a:r>
            <a:endParaRPr lang="en-US" altLang="zh-CN" sz="2800" b="1" dirty="0" smtClean="0">
              <a:latin typeface="微软雅黑" pitchFamily="34" charset="-122"/>
              <a:ea typeface="微软雅黑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你一定会发现</a:t>
            </a:r>
            <a:endParaRPr lang="en-US" altLang="zh-CN" sz="2800" b="1" dirty="0" smtClean="0">
              <a:latin typeface="微软雅黑" pitchFamily="34" charset="-122"/>
              <a:ea typeface="微软雅黑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校园</a:t>
            </a: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里高高耸立着</a:t>
            </a:r>
            <a:endParaRPr lang="en-US" altLang="zh-CN" sz="2800" b="1" dirty="0" smtClean="0">
              <a:latin typeface="微软雅黑" pitchFamily="34" charset="-122"/>
              <a:ea typeface="微软雅黑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一</a:t>
            </a: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幢风格简约，典雅别致的建筑物</a:t>
            </a:r>
            <a:endParaRPr lang="en-US" altLang="zh-CN" sz="2800" b="1" dirty="0" smtClean="0">
              <a:latin typeface="微软雅黑" pitchFamily="34" charset="-122"/>
              <a:ea typeface="微软雅黑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sz="2800" b="1" dirty="0" smtClean="0">
                <a:latin typeface="微软雅黑" pitchFamily="34" charset="-122"/>
                <a:ea typeface="微软雅黑" pitchFamily="34" charset="-122"/>
              </a:rPr>
              <a:t>   ——</a:t>
            </a: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校图书馆</a:t>
            </a:r>
            <a:endParaRPr lang="en-US" altLang="zh-CN" sz="2800" b="1" dirty="0" smtClean="0">
              <a:latin typeface="微软雅黑" pitchFamily="34" charset="-122"/>
              <a:ea typeface="微软雅黑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这里富藏人类知识和文明精华</a:t>
            </a:r>
            <a:endParaRPr lang="en-US" altLang="zh-CN" sz="2800" b="1" dirty="0" smtClean="0">
              <a:latin typeface="微软雅黑" pitchFamily="34" charset="-122"/>
              <a:ea typeface="微软雅黑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等待你去攫取和收获</a:t>
            </a:r>
            <a:endParaRPr lang="zh-CN" altLang="en-US" sz="2800" b="1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475656" y="188640"/>
            <a:ext cx="8229600" cy="6477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  <a:cs typeface="Verdana" pitchFamily="34" charset="0"/>
              </a:rPr>
              <a:t>安徽农业大学图书馆概况</a:t>
            </a:r>
          </a:p>
        </p:txBody>
      </p:sp>
      <p:sp>
        <p:nvSpPr>
          <p:cNvPr id="2580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552" y="1447800"/>
            <a:ext cx="8280598" cy="4789488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130000"/>
              </a:lnSpc>
              <a:buFont typeface="Wingdings" pitchFamily="2" charset="2"/>
              <a:buChar char="u"/>
              <a:defRPr/>
            </a:pPr>
            <a:r>
              <a:rPr lang="zh-CN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面积：面积</a:t>
            </a:r>
            <a:r>
              <a:rPr lang="en-US" altLang="zh-CN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4.2</a:t>
            </a:r>
            <a:r>
              <a:rPr lang="zh-CN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万</a:t>
            </a:r>
            <a:r>
              <a:rPr lang="en-US" altLang="zh-CN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m</a:t>
            </a:r>
            <a:r>
              <a:rPr lang="en-US" altLang="zh-CN" sz="2800" b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2</a:t>
            </a:r>
            <a:endParaRPr lang="zh-CN" altLang="en-US" sz="28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lnSpc>
                <a:spcPct val="130000"/>
              </a:lnSpc>
              <a:buFont typeface="Wingdings" pitchFamily="2" charset="2"/>
              <a:buChar char="u"/>
              <a:defRPr/>
            </a:pPr>
            <a:r>
              <a:rPr lang="zh-CN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纸本图书：</a:t>
            </a:r>
            <a:r>
              <a:rPr lang="en-US" altLang="zh-CN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120</a:t>
            </a:r>
            <a:r>
              <a:rPr lang="zh-CN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万册</a:t>
            </a:r>
          </a:p>
          <a:p>
            <a:pPr eaLnBrk="1" hangingPunct="1">
              <a:lnSpc>
                <a:spcPct val="130000"/>
              </a:lnSpc>
              <a:buFont typeface="Wingdings" pitchFamily="2" charset="2"/>
              <a:buChar char="u"/>
              <a:defRPr/>
            </a:pPr>
            <a:r>
              <a:rPr lang="zh-CN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期刊：中文</a:t>
            </a:r>
            <a:r>
              <a:rPr lang="en-US" altLang="zh-CN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1000</a:t>
            </a:r>
            <a:r>
              <a:rPr lang="zh-CN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多种，外文原版期刊近</a:t>
            </a:r>
            <a:r>
              <a:rPr lang="en-US" altLang="zh-CN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60</a:t>
            </a:r>
            <a:r>
              <a:rPr lang="zh-CN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种</a:t>
            </a:r>
          </a:p>
          <a:p>
            <a:pPr eaLnBrk="1" hangingPunct="1">
              <a:lnSpc>
                <a:spcPct val="130000"/>
              </a:lnSpc>
              <a:buFont typeface="Wingdings" pitchFamily="2" charset="2"/>
              <a:buChar char="u"/>
              <a:defRPr/>
            </a:pPr>
            <a:r>
              <a:rPr lang="zh-CN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电子资源：</a:t>
            </a:r>
            <a:r>
              <a:rPr lang="en-US" altLang="zh-CN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30</a:t>
            </a:r>
            <a:r>
              <a:rPr lang="zh-CN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多个中外文数据库</a:t>
            </a:r>
          </a:p>
          <a:p>
            <a:pPr eaLnBrk="1" hangingPunct="1">
              <a:lnSpc>
                <a:spcPct val="130000"/>
              </a:lnSpc>
              <a:buFont typeface="Wingdings" pitchFamily="2" charset="2"/>
              <a:buChar char="u"/>
              <a:defRPr/>
            </a:pPr>
            <a:r>
              <a:rPr lang="zh-CN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部门：采编部、流通阅览部、参考咨询部、系统与数字化部、信息素质教育教研室、办公室、综合服务部</a:t>
            </a:r>
          </a:p>
          <a:p>
            <a:pPr eaLnBrk="1" hangingPunct="1">
              <a:lnSpc>
                <a:spcPct val="130000"/>
              </a:lnSpc>
              <a:buNone/>
              <a:defRPr/>
            </a:pPr>
            <a:endParaRPr lang="zh-CN" altLang="en-US" sz="28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zh-CN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468313" y="152400"/>
            <a:ext cx="8229600" cy="1004888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安徽农业大学图书馆服务简介</a:t>
            </a:r>
          </a:p>
        </p:txBody>
      </p:sp>
      <p:sp>
        <p:nvSpPr>
          <p:cNvPr id="265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125538"/>
            <a:ext cx="8580437" cy="5732462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u"/>
              <a:defRPr/>
            </a:pPr>
            <a:r>
              <a:rPr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图书借还服务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      中文图书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      外文图书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      图书、期刊阅览服务  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u"/>
              <a:defRPr/>
            </a:pPr>
            <a:r>
              <a:rPr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电子资源服务 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      用户可在校园网内免费使用图书馆已购买的电子资源，或通过图书馆网站的网络导航找到免费的网络信息资源。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u"/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信息咨询服务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      信息咨询、科技查新、文献传递、用户培训、学科馆员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zh-CN" altLang="en-US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457200" y="274638"/>
            <a:ext cx="8229600" cy="8509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zh-CN" altLang="en-US" sz="3600" b="1" smtClean="0">
                <a:latin typeface="微软雅黑" pitchFamily="34" charset="-122"/>
                <a:ea typeface="微软雅黑" pitchFamily="34" charset="-122"/>
              </a:rPr>
              <a:t>相关服务联系人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1447800"/>
            <a:ext cx="8201025" cy="4945063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zh-CN" altLang="en-US" sz="2600" b="1" dirty="0" smtClean="0">
                <a:latin typeface="微软雅黑" pitchFamily="34" charset="-122"/>
                <a:ea typeface="微软雅黑" pitchFamily="34" charset="-122"/>
              </a:rPr>
              <a:t>办公室：                          王郁葱  电话：</a:t>
            </a:r>
            <a:r>
              <a:rPr lang="en-US" altLang="zh-CN" sz="2600" b="1" dirty="0" smtClean="0">
                <a:latin typeface="微软雅黑" pitchFamily="34" charset="-122"/>
                <a:ea typeface="微软雅黑" pitchFamily="34" charset="-122"/>
              </a:rPr>
              <a:t>65786386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zh-CN" altLang="en-US" sz="2600" b="1" dirty="0" smtClean="0">
                <a:latin typeface="微软雅黑" pitchFamily="34" charset="-122"/>
                <a:ea typeface="微软雅黑" pitchFamily="34" charset="-122"/>
              </a:rPr>
              <a:t>图书期刊：                       陈  曦  电话：</a:t>
            </a:r>
            <a:r>
              <a:rPr lang="en-US" altLang="zh-CN" sz="2600" b="1" dirty="0" smtClean="0">
                <a:latin typeface="微软雅黑" pitchFamily="34" charset="-122"/>
                <a:ea typeface="微软雅黑" pitchFamily="34" charset="-122"/>
              </a:rPr>
              <a:t>65786364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zh-CN" altLang="en-US" sz="2600" b="1" dirty="0" smtClean="0">
                <a:latin typeface="微软雅黑" pitchFamily="34" charset="-122"/>
                <a:ea typeface="微软雅黑" pitchFamily="34" charset="-122"/>
              </a:rPr>
              <a:t>参考咨询：                       林  晖  电话：</a:t>
            </a:r>
            <a:r>
              <a:rPr lang="en-US" altLang="zh-CN" sz="2600" b="1" dirty="0" smtClean="0">
                <a:latin typeface="微软雅黑" pitchFamily="34" charset="-122"/>
                <a:ea typeface="微软雅黑" pitchFamily="34" charset="-122"/>
              </a:rPr>
              <a:t>65786352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zh-CN" altLang="en-US" sz="2600" b="1" dirty="0" smtClean="0">
                <a:latin typeface="微软雅黑" pitchFamily="34" charset="-122"/>
                <a:ea typeface="微软雅黑" pitchFamily="34" charset="-122"/>
              </a:rPr>
              <a:t>网络系统维护：                龚  健  电话：</a:t>
            </a:r>
            <a:r>
              <a:rPr lang="en-US" altLang="zh-CN" sz="2600" b="1" dirty="0" smtClean="0">
                <a:latin typeface="微软雅黑" pitchFamily="34" charset="-122"/>
                <a:ea typeface="微软雅黑" pitchFamily="34" charset="-122"/>
              </a:rPr>
              <a:t>65786335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zh-CN" altLang="en-US" sz="2600" b="1" dirty="0" smtClean="0">
                <a:latin typeface="微软雅黑" pitchFamily="34" charset="-122"/>
                <a:ea typeface="微软雅黑" pitchFamily="34" charset="-122"/>
              </a:rPr>
              <a:t>总服务台咨询：                胡志洁  电话：</a:t>
            </a:r>
            <a:r>
              <a:rPr lang="en-US" altLang="zh-CN" sz="2600" b="1" dirty="0" smtClean="0">
                <a:latin typeface="微软雅黑" pitchFamily="34" charset="-122"/>
                <a:ea typeface="微软雅黑" pitchFamily="34" charset="-122"/>
              </a:rPr>
              <a:t>65786364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zh-CN" altLang="en-US" sz="2600" b="1" dirty="0" smtClean="0">
                <a:latin typeface="微软雅黑" pitchFamily="34" charset="-122"/>
                <a:ea typeface="微软雅黑" pitchFamily="34" charset="-122"/>
              </a:rPr>
              <a:t>图书采编、读者荐书：      朱建军  电话：</a:t>
            </a:r>
            <a:r>
              <a:rPr lang="en-US" altLang="zh-CN" sz="2600" b="1" dirty="0" smtClean="0">
                <a:latin typeface="微软雅黑" pitchFamily="34" charset="-122"/>
                <a:ea typeface="微软雅黑" pitchFamily="34" charset="-122"/>
              </a:rPr>
              <a:t>65786351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zh-CN" altLang="en-US" sz="2600" b="1" dirty="0" smtClean="0">
                <a:latin typeface="微软雅黑" pitchFamily="34" charset="-122"/>
                <a:ea typeface="微软雅黑" pitchFamily="34" charset="-122"/>
              </a:rPr>
              <a:t>文献传递                          赵争光  电话：</a:t>
            </a:r>
            <a:r>
              <a:rPr lang="en-US" altLang="zh-CN" sz="2600" b="1" dirty="0" smtClean="0">
                <a:latin typeface="微软雅黑" pitchFamily="34" charset="-122"/>
                <a:ea typeface="微软雅黑" pitchFamily="34" charset="-122"/>
              </a:rPr>
              <a:t>65786352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endParaRPr lang="en-US" altLang="zh-CN" sz="2600" b="1" dirty="0" smtClean="0">
              <a:latin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2124075" y="692150"/>
            <a:ext cx="5473700" cy="12239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9pPr>
          </a:lstStyle>
          <a:p>
            <a:endParaRPr lang="zh-CN" altLang="en-US" sz="4000" b="1" dirty="0">
              <a:solidFill>
                <a:schemeClr val="bg1"/>
              </a:solidFill>
              <a:ea typeface="华文隶书" pitchFamily="2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1412776"/>
            <a:ext cx="7632848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图书馆开放时间：</a:t>
            </a:r>
            <a:r>
              <a:rPr lang="en-US" altLang="zh-CN" sz="3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8:00——22:00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；</a:t>
            </a:r>
            <a:endParaRPr lang="en-US" altLang="zh-CN" sz="3200" b="1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3200" b="1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研究生可借阅书</a:t>
            </a:r>
            <a:r>
              <a:rPr lang="en-US" altLang="zh-CN" sz="3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8</a:t>
            </a:r>
            <a:r>
              <a:rPr lang="zh-CN" altLang="en-US" sz="3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（册）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，借期为</a:t>
            </a:r>
            <a:r>
              <a:rPr lang="en-US" altLang="zh-CN" sz="3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120</a:t>
            </a:r>
            <a:r>
              <a:rPr lang="zh-CN" altLang="en-US" sz="3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天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，可</a:t>
            </a:r>
            <a:r>
              <a:rPr lang="zh-CN" altLang="en-US" sz="3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续借 一次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。续借需要自己上网在</a:t>
            </a:r>
            <a:r>
              <a:rPr lang="en-US" altLang="zh-CN" sz="3200" b="1" dirty="0" smtClean="0">
                <a:latin typeface="微软雅黑" pitchFamily="34" charset="-122"/>
                <a:ea typeface="微软雅黑" pitchFamily="34" charset="-122"/>
              </a:rPr>
              <a:t>OPAC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系统登录“我的图书馆”操作，读者条码号为学号，</a:t>
            </a:r>
            <a:r>
              <a:rPr lang="zh-CN" altLang="en-US" sz="3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初始密码为</a:t>
            </a:r>
            <a:r>
              <a:rPr lang="en-US" altLang="zh-CN" sz="3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0000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；</a:t>
            </a:r>
            <a:endParaRPr lang="en-US" altLang="zh-CN" sz="3200" b="1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28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2400" dirty="0" smtClean="0"/>
          </a:p>
          <a:p>
            <a:endParaRPr lang="en-US" altLang="zh-CN" sz="2400" dirty="0" smtClean="0"/>
          </a:p>
          <a:p>
            <a:endParaRPr lang="en-US" altLang="zh-CN" sz="2400" dirty="0" smtClean="0"/>
          </a:p>
          <a:p>
            <a:endParaRPr lang="en-US" altLang="zh-CN" sz="2400" dirty="0" smtClean="0"/>
          </a:p>
          <a:p>
            <a:endParaRPr lang="zh-CN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71600" y="2348880"/>
            <a:ext cx="8712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 smtClean="0"/>
              <a:t>     </a:t>
            </a:r>
            <a:endParaRPr lang="zh-CN" alt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232903" y="5517232"/>
            <a:ext cx="8712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644864842"/>
      </p:ext>
    </p:extLst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5" grpId="0"/>
      <p:bldP spid="5" grpId="1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83568" y="1052736"/>
            <a:ext cx="8280920" cy="5521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80000"/>
              </a:lnSpc>
              <a:buFont typeface="Wingdings" pitchFamily="2" charset="2"/>
              <a:buChar char="u"/>
            </a:pP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数字</a:t>
            </a: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校园账号为</a:t>
            </a: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学号，初始密码为身份证后</a:t>
            </a:r>
            <a:r>
              <a:rPr lang="en-US" altLang="zh-CN" sz="2800" b="1" dirty="0" smtClean="0">
                <a:latin typeface="微软雅黑" pitchFamily="34" charset="-122"/>
                <a:ea typeface="微软雅黑" pitchFamily="34" charset="-122"/>
              </a:rPr>
              <a:t>6</a:t>
            </a: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位；</a:t>
            </a:r>
            <a:endParaRPr lang="en-US" altLang="zh-CN" sz="2800" b="1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80000"/>
              </a:lnSpc>
              <a:buFont typeface="Wingdings" pitchFamily="2" charset="2"/>
              <a:buChar char="u"/>
            </a:pP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图书馆内无线上网：</a:t>
            </a:r>
            <a:r>
              <a:rPr lang="zh-CN" altLang="zh-CN" sz="2800" dirty="0" smtClean="0">
                <a:latin typeface="微软雅黑" pitchFamily="34" charset="-122"/>
                <a:ea typeface="微软雅黑" pitchFamily="34" charset="-122"/>
              </a:rPr>
              <a:t>搜索信号</a:t>
            </a:r>
            <a:r>
              <a:rPr lang="en-US" altLang="zh-CN" sz="2800" b="1" dirty="0" err="1" smtClean="0">
                <a:latin typeface="微软雅黑" pitchFamily="34" charset="-122"/>
                <a:ea typeface="微软雅黑" pitchFamily="34" charset="-122"/>
              </a:rPr>
              <a:t>ahau</a:t>
            </a:r>
            <a:r>
              <a:rPr lang="zh-CN" altLang="zh-CN" sz="2800" b="1" dirty="0" smtClean="0"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zh-CN" altLang="zh-CN" sz="2800" dirty="0" smtClean="0">
                <a:latin typeface="微软雅黑" pitchFamily="34" charset="-122"/>
                <a:ea typeface="微软雅黑" pitchFamily="34" charset="-122"/>
              </a:rPr>
              <a:t>连接，</a:t>
            </a:r>
            <a:r>
              <a:rPr lang="zh-CN" altLang="zh-CN" sz="2800" dirty="0" smtClean="0">
                <a:latin typeface="微软雅黑" pitchFamily="34" charset="-122"/>
                <a:ea typeface="微软雅黑" pitchFamily="34" charset="-122"/>
              </a:rPr>
              <a:t>输入</a:t>
            </a:r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账号</a:t>
            </a:r>
            <a:r>
              <a:rPr lang="zh-CN" altLang="zh-CN" sz="2800" dirty="0" smtClean="0">
                <a:latin typeface="微软雅黑" pitchFamily="34" charset="-122"/>
                <a:ea typeface="微软雅黑" pitchFamily="34" charset="-122"/>
              </a:rPr>
              <a:t>密码（</a:t>
            </a:r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账号</a:t>
            </a:r>
            <a:r>
              <a:rPr lang="zh-CN" altLang="zh-CN" sz="2800" dirty="0" smtClean="0">
                <a:latin typeface="微软雅黑" pitchFamily="34" charset="-122"/>
                <a:ea typeface="微软雅黑" pitchFamily="34" charset="-122"/>
              </a:rPr>
              <a:t>为</a:t>
            </a:r>
            <a:r>
              <a:rPr lang="zh-CN" altLang="zh-CN" sz="2800" dirty="0" smtClean="0">
                <a:latin typeface="微软雅黑" pitchFamily="34" charset="-122"/>
                <a:ea typeface="微软雅黑" pitchFamily="34" charset="-122"/>
              </a:rPr>
              <a:t>学号，密码为身份证后</a:t>
            </a:r>
            <a:r>
              <a:rPr lang="en-US" altLang="zh-CN" sz="2800" dirty="0" smtClean="0">
                <a:latin typeface="微软雅黑" pitchFamily="34" charset="-122"/>
                <a:ea typeface="微软雅黑" pitchFamily="34" charset="-122"/>
              </a:rPr>
              <a:t>6</a:t>
            </a:r>
            <a:r>
              <a:rPr lang="zh-CN" altLang="zh-CN" sz="2800" dirty="0" smtClean="0">
                <a:latin typeface="微软雅黑" pitchFamily="34" charset="-122"/>
                <a:ea typeface="微软雅黑" pitchFamily="34" charset="-122"/>
              </a:rPr>
              <a:t>位），点击任意网址，在弹出的计费系统里输入你的</a:t>
            </a:r>
            <a:r>
              <a:rPr lang="zh-CN" altLang="zh-CN" sz="2800" dirty="0" smtClean="0">
                <a:latin typeface="微软雅黑" pitchFamily="34" charset="-122"/>
                <a:ea typeface="微软雅黑" pitchFamily="34" charset="-122"/>
              </a:rPr>
              <a:t>上网</a:t>
            </a:r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账号</a:t>
            </a:r>
            <a:r>
              <a:rPr lang="zh-CN" altLang="zh-CN" sz="2800" dirty="0" smtClean="0">
                <a:latin typeface="微软雅黑" pitchFamily="34" charset="-122"/>
                <a:ea typeface="微软雅黑" pitchFamily="34" charset="-122"/>
              </a:rPr>
              <a:t>密码（</a:t>
            </a:r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账号</a:t>
            </a:r>
            <a:r>
              <a:rPr lang="zh-CN" altLang="zh-CN" sz="2800" dirty="0" smtClean="0">
                <a:latin typeface="微软雅黑" pitchFamily="34" charset="-122"/>
                <a:ea typeface="微软雅黑" pitchFamily="34" charset="-122"/>
              </a:rPr>
              <a:t>密码</a:t>
            </a:r>
            <a:r>
              <a:rPr lang="zh-CN" altLang="zh-CN" sz="2800" dirty="0" smtClean="0">
                <a:latin typeface="微软雅黑" pitchFamily="34" charset="-122"/>
                <a:ea typeface="微软雅黑" pitchFamily="34" charset="-122"/>
              </a:rPr>
              <a:t>均为学号），</a:t>
            </a:r>
            <a:r>
              <a:rPr lang="zh-CN" altLang="zh-CN" sz="28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前提是你已缴费（每月</a:t>
            </a:r>
            <a:r>
              <a:rPr lang="en-US" altLang="zh-CN" sz="28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8</a:t>
            </a:r>
            <a:r>
              <a:rPr lang="zh-CN" altLang="zh-CN" sz="28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元，上网</a:t>
            </a:r>
            <a:r>
              <a:rPr lang="en-US" altLang="zh-CN" sz="28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110</a:t>
            </a:r>
            <a:r>
              <a:rPr lang="zh-CN" altLang="zh-CN" sz="28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小时，</a:t>
            </a:r>
            <a:r>
              <a:rPr lang="zh-CN" altLang="en-US" sz="28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每月可续办一次</a:t>
            </a:r>
            <a:r>
              <a:rPr lang="zh-CN" altLang="zh-CN" sz="28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在网络中心办理，第一次登陆必须修改密码）</a:t>
            </a:r>
            <a:r>
              <a:rPr lang="zh-CN" altLang="en-US" sz="28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sz="2800" b="1" dirty="0" smtClean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</TotalTime>
  <Words>848</Words>
  <Application>Microsoft Office PowerPoint</Application>
  <PresentationFormat>全屏显示(4:3)</PresentationFormat>
  <Paragraphs>117</Paragraphs>
  <Slides>15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4" baseType="lpstr">
      <vt:lpstr>华文隶书</vt:lpstr>
      <vt:lpstr>楷体</vt:lpstr>
      <vt:lpstr>宋体</vt:lpstr>
      <vt:lpstr>微软雅黑</vt:lpstr>
      <vt:lpstr>Arial</vt:lpstr>
      <vt:lpstr>Calibri</vt:lpstr>
      <vt:lpstr>Verdana</vt:lpstr>
      <vt:lpstr>Wingdings</vt:lpstr>
      <vt:lpstr>默认设计模板</vt:lpstr>
      <vt:lpstr>图书馆热烈欢迎2014级研究生新生</vt:lpstr>
      <vt:lpstr>研究生新生入馆培训</vt:lpstr>
      <vt:lpstr>PowerPoint 演示文稿</vt:lpstr>
      <vt:lpstr>PowerPoint 演示文稿</vt:lpstr>
      <vt:lpstr>安徽农业大学图书馆概况</vt:lpstr>
      <vt:lpstr>安徽农业大学图书馆服务简介</vt:lpstr>
      <vt:lpstr>相关服务联系人</vt:lpstr>
      <vt:lpstr>PowerPoint 演示文稿</vt:lpstr>
      <vt:lpstr>PowerPoint 演示文稿</vt:lpstr>
      <vt:lpstr>安徽农业大学图书馆电子资源</vt:lpstr>
      <vt:lpstr>                          数据库列表</vt:lpstr>
      <vt:lpstr>PowerPoint 演示文稿</vt:lpstr>
      <vt:lpstr>PowerPoint 演示文稿</vt:lpstr>
      <vt:lpstr>PowerPoint 演示文稿</vt:lpstr>
      <vt:lpstr>谢谢大家！    联系方式 wang@ahau.edu.cn</vt:lpstr>
    </vt:vector>
  </TitlesOfParts>
  <Company>MC SYSTEM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hongqingda</dc:creator>
  <cp:lastModifiedBy>htt</cp:lastModifiedBy>
  <cp:revision>57</cp:revision>
  <dcterms:created xsi:type="dcterms:W3CDTF">2008-04-16T00:11:21Z</dcterms:created>
  <dcterms:modified xsi:type="dcterms:W3CDTF">2024-09-06T01:52:44Z</dcterms:modified>
</cp:coreProperties>
</file>