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8" r:id="rId3"/>
    <p:sldId id="289" r:id="rId4"/>
    <p:sldId id="290" r:id="rId5"/>
    <p:sldId id="291" r:id="rId6"/>
    <p:sldId id="257" r:id="rId7"/>
    <p:sldId id="260" r:id="rId8"/>
    <p:sldId id="263" r:id="rId9"/>
    <p:sldId id="292" r:id="rId10"/>
    <p:sldId id="293" r:id="rId11"/>
    <p:sldId id="294" r:id="rId12"/>
    <p:sldId id="265" r:id="rId13"/>
    <p:sldId id="261" r:id="rId14"/>
    <p:sldId id="266" r:id="rId15"/>
    <p:sldId id="262" r:id="rId16"/>
    <p:sldId id="258" r:id="rId17"/>
    <p:sldId id="267" r:id="rId18"/>
    <p:sldId id="271" r:id="rId19"/>
    <p:sldId id="272" r:id="rId20"/>
    <p:sldId id="268" r:id="rId21"/>
    <p:sldId id="269" r:id="rId22"/>
    <p:sldId id="259" r:id="rId23"/>
    <p:sldId id="273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419"/>
    <a:srgbClr val="AA06A2"/>
    <a:srgbClr val="EBE79F"/>
    <a:srgbClr val="EA718A"/>
    <a:srgbClr val="D8EEC0"/>
    <a:srgbClr val="65F7BF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36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918428-30A5-4C72-94B5-0E9389C79FA5}" type="doc">
      <dgm:prSet loTypeId="urn:microsoft.com/office/officeart/2005/8/layout/hierarchy2" loCatId="hierarchy" qsTypeId="urn:microsoft.com/office/officeart/2005/8/quickstyle/3d2" qsCatId="3D" csTypeId="urn:microsoft.com/office/officeart/2005/8/colors/accent5_1" csCatId="accent5" phldr="1"/>
      <dgm:spPr/>
      <dgm:t>
        <a:bodyPr/>
        <a:lstStyle/>
        <a:p>
          <a:endParaRPr lang="zh-CN" altLang="en-US"/>
        </a:p>
      </dgm:t>
    </dgm:pt>
    <dgm:pt modelId="{97ED0957-2493-4FCA-A993-CF5DF8A662D0}">
      <dgm:prSet phldrT="[文本]"/>
      <dgm:spPr/>
      <dgm:t>
        <a:bodyPr/>
        <a:lstStyle/>
        <a:p>
          <a:r>
            <a:rPr lang="zh-CN" altLang="en-US" dirty="0" smtClean="0"/>
            <a:t>高品质信息资源</a:t>
          </a:r>
          <a:endParaRPr lang="zh-CN" altLang="en-US" dirty="0"/>
        </a:p>
      </dgm:t>
    </dgm:pt>
    <dgm:pt modelId="{399BEF52-053B-4B39-8049-D8A680409C1E}" type="parTrans" cxnId="{3CF84D24-3387-42A1-9B11-1304268FF025}">
      <dgm:prSet/>
      <dgm:spPr/>
      <dgm:t>
        <a:bodyPr/>
        <a:lstStyle/>
        <a:p>
          <a:endParaRPr lang="zh-CN" altLang="en-US"/>
        </a:p>
      </dgm:t>
    </dgm:pt>
    <dgm:pt modelId="{EBE91744-B2AB-41F7-BA31-2F7CA9711225}" type="sibTrans" cxnId="{3CF84D24-3387-42A1-9B11-1304268FF025}">
      <dgm:prSet/>
      <dgm:spPr/>
      <dgm:t>
        <a:bodyPr/>
        <a:lstStyle/>
        <a:p>
          <a:endParaRPr lang="zh-CN" altLang="en-US"/>
        </a:p>
      </dgm:t>
    </dgm:pt>
    <dgm:pt modelId="{69BA0614-33F7-4754-852F-54066C666DA9}">
      <dgm:prSet phldrT="[文本]" custT="1"/>
      <dgm:spPr/>
      <dgm:t>
        <a:bodyPr/>
        <a:lstStyle/>
        <a:p>
          <a:r>
            <a:rPr lang="zh-CN" altLang="en-US" sz="2800" b="1" dirty="0" smtClean="0"/>
            <a:t>万方数据知识服务平台</a:t>
          </a:r>
          <a:endParaRPr lang="zh-CN" altLang="en-US" sz="2800" b="1" dirty="0"/>
        </a:p>
      </dgm:t>
    </dgm:pt>
    <dgm:pt modelId="{09F1FC7F-59F8-4C65-B60A-13CF3CE95A7E}" type="parTrans" cxnId="{A7E23F25-77B0-4E8B-941C-23EEB2CB4FBC}">
      <dgm:prSet/>
      <dgm:spPr/>
      <dgm:t>
        <a:bodyPr/>
        <a:lstStyle/>
        <a:p>
          <a:endParaRPr lang="zh-CN" altLang="en-US"/>
        </a:p>
      </dgm:t>
    </dgm:pt>
    <dgm:pt modelId="{C9D19833-6DE6-4BA7-B629-665BEA57D8E9}" type="sibTrans" cxnId="{A7E23F25-77B0-4E8B-941C-23EEB2CB4FBC}">
      <dgm:prSet/>
      <dgm:spPr/>
      <dgm:t>
        <a:bodyPr/>
        <a:lstStyle/>
        <a:p>
          <a:endParaRPr lang="zh-CN" altLang="en-US"/>
        </a:p>
      </dgm:t>
    </dgm:pt>
    <dgm:pt modelId="{DED308E1-6D72-4640-8205-093DFC6C3F05}">
      <dgm:prSet phldrT="[文本]" custT="1"/>
      <dgm:spPr/>
      <dgm:t>
        <a:bodyPr/>
        <a:lstStyle/>
        <a:p>
          <a:r>
            <a:rPr lang="zh-CN" altLang="en-US" sz="2800" b="1" dirty="0" smtClean="0"/>
            <a:t>中国教学科研文献保障系统</a:t>
          </a:r>
          <a:endParaRPr lang="zh-CN" altLang="en-US" sz="2800" b="1" dirty="0"/>
        </a:p>
      </dgm:t>
    </dgm:pt>
    <dgm:pt modelId="{9F00C9A9-88F1-4978-91CA-1D0A374EBC45}" type="parTrans" cxnId="{B9B4F27C-CE7D-4FC6-9DF3-0FBDA203F8D7}">
      <dgm:prSet/>
      <dgm:spPr/>
      <dgm:t>
        <a:bodyPr/>
        <a:lstStyle/>
        <a:p>
          <a:endParaRPr lang="zh-CN" altLang="en-US"/>
        </a:p>
      </dgm:t>
    </dgm:pt>
    <dgm:pt modelId="{A753DB70-D15E-4236-9B19-3D131C93E8C6}" type="sibTrans" cxnId="{B9B4F27C-CE7D-4FC6-9DF3-0FBDA203F8D7}">
      <dgm:prSet/>
      <dgm:spPr/>
      <dgm:t>
        <a:bodyPr/>
        <a:lstStyle/>
        <a:p>
          <a:endParaRPr lang="zh-CN" altLang="en-US"/>
        </a:p>
      </dgm:t>
    </dgm:pt>
    <dgm:pt modelId="{4A496D50-E74F-4639-A0DE-679D7263D728}" type="pres">
      <dgm:prSet presAssocID="{A7918428-30A5-4C72-94B5-0E9389C79F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D62EED4-DFE7-42E5-B594-897CEC3A6E34}" type="pres">
      <dgm:prSet presAssocID="{97ED0957-2493-4FCA-A993-CF5DF8A662D0}" presName="root1" presStyleCnt="0"/>
      <dgm:spPr/>
    </dgm:pt>
    <dgm:pt modelId="{1C53433A-6360-4530-B0C6-F7FBD221BFB6}" type="pres">
      <dgm:prSet presAssocID="{97ED0957-2493-4FCA-A993-CF5DF8A662D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23ED7F1-6D11-4AD3-8E4A-220AB443C8D3}" type="pres">
      <dgm:prSet presAssocID="{97ED0957-2493-4FCA-A993-CF5DF8A662D0}" presName="level2hierChild" presStyleCnt="0"/>
      <dgm:spPr/>
    </dgm:pt>
    <dgm:pt modelId="{D4C4B713-EB8B-44F0-8455-5B3A80A4415C}" type="pres">
      <dgm:prSet presAssocID="{09F1FC7F-59F8-4C65-B60A-13CF3CE95A7E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DC2671B9-CFB6-4D01-8068-47A5BFCE4B65}" type="pres">
      <dgm:prSet presAssocID="{09F1FC7F-59F8-4C65-B60A-13CF3CE95A7E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4F9851B1-66E3-46C0-8CC7-B711FF28D17F}" type="pres">
      <dgm:prSet presAssocID="{69BA0614-33F7-4754-852F-54066C666DA9}" presName="root2" presStyleCnt="0"/>
      <dgm:spPr/>
    </dgm:pt>
    <dgm:pt modelId="{0E0053FE-5458-4355-B382-24DA74986CB3}" type="pres">
      <dgm:prSet presAssocID="{69BA0614-33F7-4754-852F-54066C666DA9}" presName="LevelTwoTextNode" presStyleLbl="node2" presStyleIdx="0" presStyleCnt="2" custLinFactNeighborX="-16591" custLinFactNeighborY="-2324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6B26E2F-B298-49DA-9AF1-295705DFC02A}" type="pres">
      <dgm:prSet presAssocID="{69BA0614-33F7-4754-852F-54066C666DA9}" presName="level3hierChild" presStyleCnt="0"/>
      <dgm:spPr/>
    </dgm:pt>
    <dgm:pt modelId="{F7815C2A-0218-4459-83D1-A9E2B29D3833}" type="pres">
      <dgm:prSet presAssocID="{9F00C9A9-88F1-4978-91CA-1D0A374EBC45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FA44AB29-56BD-4492-8D00-AFF3D7FEFD67}" type="pres">
      <dgm:prSet presAssocID="{9F00C9A9-88F1-4978-91CA-1D0A374EBC45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BA57A4AF-D8FD-44FE-A618-6E96951A13DC}" type="pres">
      <dgm:prSet presAssocID="{DED308E1-6D72-4640-8205-093DFC6C3F05}" presName="root2" presStyleCnt="0"/>
      <dgm:spPr/>
    </dgm:pt>
    <dgm:pt modelId="{C593EB42-F6EC-4DB5-B075-258D19955310}" type="pres">
      <dgm:prSet presAssocID="{DED308E1-6D72-4640-8205-093DFC6C3F05}" presName="LevelTwoTextNode" presStyleLbl="node2" presStyleIdx="1" presStyleCnt="2" custLinFactNeighborX="-16126" custLinFactNeighborY="1206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CB606B5-3EE6-4A6F-BD57-2C91D7E788E8}" type="pres">
      <dgm:prSet presAssocID="{DED308E1-6D72-4640-8205-093DFC6C3F05}" presName="level3hierChild" presStyleCnt="0"/>
      <dgm:spPr/>
    </dgm:pt>
  </dgm:ptLst>
  <dgm:cxnLst>
    <dgm:cxn modelId="{3CF84D24-3387-42A1-9B11-1304268FF025}" srcId="{A7918428-30A5-4C72-94B5-0E9389C79FA5}" destId="{97ED0957-2493-4FCA-A993-CF5DF8A662D0}" srcOrd="0" destOrd="0" parTransId="{399BEF52-053B-4B39-8049-D8A680409C1E}" sibTransId="{EBE91744-B2AB-41F7-BA31-2F7CA9711225}"/>
    <dgm:cxn modelId="{A7E23F25-77B0-4E8B-941C-23EEB2CB4FBC}" srcId="{97ED0957-2493-4FCA-A993-CF5DF8A662D0}" destId="{69BA0614-33F7-4754-852F-54066C666DA9}" srcOrd="0" destOrd="0" parTransId="{09F1FC7F-59F8-4C65-B60A-13CF3CE95A7E}" sibTransId="{C9D19833-6DE6-4BA7-B629-665BEA57D8E9}"/>
    <dgm:cxn modelId="{3F74EFE1-4AEC-443E-A670-74BE2F6D180D}" type="presOf" srcId="{A7918428-30A5-4C72-94B5-0E9389C79FA5}" destId="{4A496D50-E74F-4639-A0DE-679D7263D728}" srcOrd="0" destOrd="0" presId="urn:microsoft.com/office/officeart/2005/8/layout/hierarchy2"/>
    <dgm:cxn modelId="{0EA7B1C4-6C22-4640-8087-D16F6D49CE81}" type="presOf" srcId="{69BA0614-33F7-4754-852F-54066C666DA9}" destId="{0E0053FE-5458-4355-B382-24DA74986CB3}" srcOrd="0" destOrd="0" presId="urn:microsoft.com/office/officeart/2005/8/layout/hierarchy2"/>
    <dgm:cxn modelId="{353DA781-770F-40AD-BF7D-AB8F32658687}" type="presOf" srcId="{9F00C9A9-88F1-4978-91CA-1D0A374EBC45}" destId="{FA44AB29-56BD-4492-8D00-AFF3D7FEFD67}" srcOrd="1" destOrd="0" presId="urn:microsoft.com/office/officeart/2005/8/layout/hierarchy2"/>
    <dgm:cxn modelId="{B9B4F27C-CE7D-4FC6-9DF3-0FBDA203F8D7}" srcId="{97ED0957-2493-4FCA-A993-CF5DF8A662D0}" destId="{DED308E1-6D72-4640-8205-093DFC6C3F05}" srcOrd="1" destOrd="0" parTransId="{9F00C9A9-88F1-4978-91CA-1D0A374EBC45}" sibTransId="{A753DB70-D15E-4236-9B19-3D131C93E8C6}"/>
    <dgm:cxn modelId="{4DF4B600-0339-4A87-A72C-D1D1FAB9DB87}" type="presOf" srcId="{DED308E1-6D72-4640-8205-093DFC6C3F05}" destId="{C593EB42-F6EC-4DB5-B075-258D19955310}" srcOrd="0" destOrd="0" presId="urn:microsoft.com/office/officeart/2005/8/layout/hierarchy2"/>
    <dgm:cxn modelId="{0E43102E-7991-4DDC-8A96-1E3F8A63E06D}" type="presOf" srcId="{09F1FC7F-59F8-4C65-B60A-13CF3CE95A7E}" destId="{DC2671B9-CFB6-4D01-8068-47A5BFCE4B65}" srcOrd="1" destOrd="0" presId="urn:microsoft.com/office/officeart/2005/8/layout/hierarchy2"/>
    <dgm:cxn modelId="{8464DF6A-76E6-4202-8399-99D7CFEEB160}" type="presOf" srcId="{9F00C9A9-88F1-4978-91CA-1D0A374EBC45}" destId="{F7815C2A-0218-4459-83D1-A9E2B29D3833}" srcOrd="0" destOrd="0" presId="urn:microsoft.com/office/officeart/2005/8/layout/hierarchy2"/>
    <dgm:cxn modelId="{01B2B286-1C71-4FD9-8F6A-F28AD4745C95}" type="presOf" srcId="{09F1FC7F-59F8-4C65-B60A-13CF3CE95A7E}" destId="{D4C4B713-EB8B-44F0-8455-5B3A80A4415C}" srcOrd="0" destOrd="0" presId="urn:microsoft.com/office/officeart/2005/8/layout/hierarchy2"/>
    <dgm:cxn modelId="{98C378F2-8576-4DE5-AC67-0CBAE1F39B7A}" type="presOf" srcId="{97ED0957-2493-4FCA-A993-CF5DF8A662D0}" destId="{1C53433A-6360-4530-B0C6-F7FBD221BFB6}" srcOrd="0" destOrd="0" presId="urn:microsoft.com/office/officeart/2005/8/layout/hierarchy2"/>
    <dgm:cxn modelId="{02A4E1A0-AEA1-4A0A-BCCB-5E761BA3E747}" type="presParOf" srcId="{4A496D50-E74F-4639-A0DE-679D7263D728}" destId="{BD62EED4-DFE7-42E5-B594-897CEC3A6E34}" srcOrd="0" destOrd="0" presId="urn:microsoft.com/office/officeart/2005/8/layout/hierarchy2"/>
    <dgm:cxn modelId="{0E4E5E72-34DB-4013-A270-C38D5EF855BB}" type="presParOf" srcId="{BD62EED4-DFE7-42E5-B594-897CEC3A6E34}" destId="{1C53433A-6360-4530-B0C6-F7FBD221BFB6}" srcOrd="0" destOrd="0" presId="urn:microsoft.com/office/officeart/2005/8/layout/hierarchy2"/>
    <dgm:cxn modelId="{17043181-D563-4FD0-824F-30F0B0A93D47}" type="presParOf" srcId="{BD62EED4-DFE7-42E5-B594-897CEC3A6E34}" destId="{723ED7F1-6D11-4AD3-8E4A-220AB443C8D3}" srcOrd="1" destOrd="0" presId="urn:microsoft.com/office/officeart/2005/8/layout/hierarchy2"/>
    <dgm:cxn modelId="{7F2A9952-A3B3-4C8B-9FD0-B529A2865E94}" type="presParOf" srcId="{723ED7F1-6D11-4AD3-8E4A-220AB443C8D3}" destId="{D4C4B713-EB8B-44F0-8455-5B3A80A4415C}" srcOrd="0" destOrd="0" presId="urn:microsoft.com/office/officeart/2005/8/layout/hierarchy2"/>
    <dgm:cxn modelId="{8BDB2359-E6C2-4AE2-A115-B4338113CFDB}" type="presParOf" srcId="{D4C4B713-EB8B-44F0-8455-5B3A80A4415C}" destId="{DC2671B9-CFB6-4D01-8068-47A5BFCE4B65}" srcOrd="0" destOrd="0" presId="urn:microsoft.com/office/officeart/2005/8/layout/hierarchy2"/>
    <dgm:cxn modelId="{2A4E797C-63CA-43FA-A156-294AFE42DAAA}" type="presParOf" srcId="{723ED7F1-6D11-4AD3-8E4A-220AB443C8D3}" destId="{4F9851B1-66E3-46C0-8CC7-B711FF28D17F}" srcOrd="1" destOrd="0" presId="urn:microsoft.com/office/officeart/2005/8/layout/hierarchy2"/>
    <dgm:cxn modelId="{EAF8CCD7-45CB-4FFD-93FC-A7A86809D0F7}" type="presParOf" srcId="{4F9851B1-66E3-46C0-8CC7-B711FF28D17F}" destId="{0E0053FE-5458-4355-B382-24DA74986CB3}" srcOrd="0" destOrd="0" presId="urn:microsoft.com/office/officeart/2005/8/layout/hierarchy2"/>
    <dgm:cxn modelId="{348BBBE2-C5EE-4F94-A70D-6AEE533444D0}" type="presParOf" srcId="{4F9851B1-66E3-46C0-8CC7-B711FF28D17F}" destId="{B6B26E2F-B298-49DA-9AF1-295705DFC02A}" srcOrd="1" destOrd="0" presId="urn:microsoft.com/office/officeart/2005/8/layout/hierarchy2"/>
    <dgm:cxn modelId="{E439B43E-0A40-4F91-B910-515962E448A4}" type="presParOf" srcId="{723ED7F1-6D11-4AD3-8E4A-220AB443C8D3}" destId="{F7815C2A-0218-4459-83D1-A9E2B29D3833}" srcOrd="2" destOrd="0" presId="urn:microsoft.com/office/officeart/2005/8/layout/hierarchy2"/>
    <dgm:cxn modelId="{D914FF01-7C4B-41A1-8421-724E9F9A7154}" type="presParOf" srcId="{F7815C2A-0218-4459-83D1-A9E2B29D3833}" destId="{FA44AB29-56BD-4492-8D00-AFF3D7FEFD67}" srcOrd="0" destOrd="0" presId="urn:microsoft.com/office/officeart/2005/8/layout/hierarchy2"/>
    <dgm:cxn modelId="{B4F896C7-DFE5-4889-A206-D8D61C5BA9FB}" type="presParOf" srcId="{723ED7F1-6D11-4AD3-8E4A-220AB443C8D3}" destId="{BA57A4AF-D8FD-44FE-A618-6E96951A13DC}" srcOrd="3" destOrd="0" presId="urn:microsoft.com/office/officeart/2005/8/layout/hierarchy2"/>
    <dgm:cxn modelId="{010FB6DD-5F87-4179-82EF-F2E3FEEB9C67}" type="presParOf" srcId="{BA57A4AF-D8FD-44FE-A618-6E96951A13DC}" destId="{C593EB42-F6EC-4DB5-B075-258D19955310}" srcOrd="0" destOrd="0" presId="urn:microsoft.com/office/officeart/2005/8/layout/hierarchy2"/>
    <dgm:cxn modelId="{C7F9EAE0-860E-40CA-A591-C797845192CE}" type="presParOf" srcId="{BA57A4AF-D8FD-44FE-A618-6E96951A13DC}" destId="{1CB606B5-3EE6-4A6F-BD57-2C91D7E788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918428-30A5-4C72-94B5-0E9389C79FA5}" type="doc">
      <dgm:prSet loTypeId="urn:microsoft.com/office/officeart/2005/8/layout/hierarchy2" loCatId="hierarchy" qsTypeId="urn:microsoft.com/office/officeart/2005/8/quickstyle/3d2" qsCatId="3D" csTypeId="urn:microsoft.com/office/officeart/2005/8/colors/accent5_1" csCatId="accent5" phldr="1"/>
      <dgm:spPr/>
      <dgm:t>
        <a:bodyPr/>
        <a:lstStyle/>
        <a:p>
          <a:endParaRPr lang="zh-CN" altLang="en-US"/>
        </a:p>
      </dgm:t>
    </dgm:pt>
    <dgm:pt modelId="{97ED0957-2493-4FCA-A993-CF5DF8A662D0}">
      <dgm:prSet phldrT="[文本]"/>
      <dgm:spPr/>
      <dgm:t>
        <a:bodyPr/>
        <a:lstStyle/>
        <a:p>
          <a:r>
            <a:rPr lang="zh-CN" altLang="en-US" dirty="0" smtClean="0"/>
            <a:t>文献保障系统</a:t>
          </a:r>
          <a:endParaRPr lang="zh-CN" altLang="en-US" dirty="0"/>
        </a:p>
      </dgm:t>
    </dgm:pt>
    <dgm:pt modelId="{399BEF52-053B-4B39-8049-D8A680409C1E}" type="parTrans" cxnId="{3CF84D24-3387-42A1-9B11-1304268FF025}">
      <dgm:prSet/>
      <dgm:spPr/>
      <dgm:t>
        <a:bodyPr/>
        <a:lstStyle/>
        <a:p>
          <a:endParaRPr lang="zh-CN" altLang="en-US"/>
        </a:p>
      </dgm:t>
    </dgm:pt>
    <dgm:pt modelId="{EBE91744-B2AB-41F7-BA31-2F7CA9711225}" type="sibTrans" cxnId="{3CF84D24-3387-42A1-9B11-1304268FF025}">
      <dgm:prSet/>
      <dgm:spPr/>
      <dgm:t>
        <a:bodyPr/>
        <a:lstStyle/>
        <a:p>
          <a:endParaRPr lang="zh-CN" altLang="en-US"/>
        </a:p>
      </dgm:t>
    </dgm:pt>
    <dgm:pt modelId="{69BA0614-33F7-4754-852F-54066C666DA9}">
      <dgm:prSet phldrT="[文本]"/>
      <dgm:spPr/>
      <dgm:t>
        <a:bodyPr/>
        <a:lstStyle/>
        <a:p>
          <a:r>
            <a:rPr lang="zh-CN" altLang="en-US" dirty="0" smtClean="0"/>
            <a:t>知识服务平台</a:t>
          </a:r>
          <a:endParaRPr lang="zh-CN" altLang="en-US" dirty="0"/>
        </a:p>
      </dgm:t>
    </dgm:pt>
    <dgm:pt modelId="{09F1FC7F-59F8-4C65-B60A-13CF3CE95A7E}" type="parTrans" cxnId="{A7E23F25-77B0-4E8B-941C-23EEB2CB4FBC}">
      <dgm:prSet/>
      <dgm:spPr/>
      <dgm:t>
        <a:bodyPr/>
        <a:lstStyle/>
        <a:p>
          <a:endParaRPr lang="zh-CN" altLang="en-US"/>
        </a:p>
      </dgm:t>
    </dgm:pt>
    <dgm:pt modelId="{C9D19833-6DE6-4BA7-B629-665BEA57D8E9}" type="sibTrans" cxnId="{A7E23F25-77B0-4E8B-941C-23EEB2CB4FBC}">
      <dgm:prSet/>
      <dgm:spPr/>
      <dgm:t>
        <a:bodyPr/>
        <a:lstStyle/>
        <a:p>
          <a:endParaRPr lang="zh-CN" altLang="en-US"/>
        </a:p>
      </dgm:t>
    </dgm:pt>
    <dgm:pt modelId="{4A496D50-E74F-4639-A0DE-679D7263D728}" type="pres">
      <dgm:prSet presAssocID="{A7918428-30A5-4C72-94B5-0E9389C79F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D62EED4-DFE7-42E5-B594-897CEC3A6E34}" type="pres">
      <dgm:prSet presAssocID="{97ED0957-2493-4FCA-A993-CF5DF8A662D0}" presName="root1" presStyleCnt="0"/>
      <dgm:spPr/>
    </dgm:pt>
    <dgm:pt modelId="{1C53433A-6360-4530-B0C6-F7FBD221BFB6}" type="pres">
      <dgm:prSet presAssocID="{97ED0957-2493-4FCA-A993-CF5DF8A662D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23ED7F1-6D11-4AD3-8E4A-220AB443C8D3}" type="pres">
      <dgm:prSet presAssocID="{97ED0957-2493-4FCA-A993-CF5DF8A662D0}" presName="level2hierChild" presStyleCnt="0"/>
      <dgm:spPr/>
    </dgm:pt>
    <dgm:pt modelId="{D4C4B713-EB8B-44F0-8455-5B3A80A4415C}" type="pres">
      <dgm:prSet presAssocID="{09F1FC7F-59F8-4C65-B60A-13CF3CE95A7E}" presName="conn2-1" presStyleLbl="parChTrans1D2" presStyleIdx="0" presStyleCnt="1"/>
      <dgm:spPr/>
      <dgm:t>
        <a:bodyPr/>
        <a:lstStyle/>
        <a:p>
          <a:endParaRPr lang="zh-CN" altLang="en-US"/>
        </a:p>
      </dgm:t>
    </dgm:pt>
    <dgm:pt modelId="{DC2671B9-CFB6-4D01-8068-47A5BFCE4B65}" type="pres">
      <dgm:prSet presAssocID="{09F1FC7F-59F8-4C65-B60A-13CF3CE95A7E}" presName="connTx" presStyleLbl="parChTrans1D2" presStyleIdx="0" presStyleCnt="1"/>
      <dgm:spPr/>
      <dgm:t>
        <a:bodyPr/>
        <a:lstStyle/>
        <a:p>
          <a:endParaRPr lang="zh-CN" altLang="en-US"/>
        </a:p>
      </dgm:t>
    </dgm:pt>
    <dgm:pt modelId="{4F9851B1-66E3-46C0-8CC7-B711FF28D17F}" type="pres">
      <dgm:prSet presAssocID="{69BA0614-33F7-4754-852F-54066C666DA9}" presName="root2" presStyleCnt="0"/>
      <dgm:spPr/>
    </dgm:pt>
    <dgm:pt modelId="{0E0053FE-5458-4355-B382-24DA74986CB3}" type="pres">
      <dgm:prSet presAssocID="{69BA0614-33F7-4754-852F-54066C666DA9}" presName="LevelTwoTextNode" presStyleLbl="node2" presStyleIdx="0" presStyleCnt="1" custLinFactNeighborX="-20000" custLinFactNeighborY="-9463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6B26E2F-B298-49DA-9AF1-295705DFC02A}" type="pres">
      <dgm:prSet presAssocID="{69BA0614-33F7-4754-852F-54066C666DA9}" presName="level3hierChild" presStyleCnt="0"/>
      <dgm:spPr/>
    </dgm:pt>
  </dgm:ptLst>
  <dgm:cxnLst>
    <dgm:cxn modelId="{E46499ED-2B6B-4195-AD7A-D32E7813F64C}" type="presOf" srcId="{97ED0957-2493-4FCA-A993-CF5DF8A662D0}" destId="{1C53433A-6360-4530-B0C6-F7FBD221BFB6}" srcOrd="0" destOrd="0" presId="urn:microsoft.com/office/officeart/2005/8/layout/hierarchy2"/>
    <dgm:cxn modelId="{3CF84D24-3387-42A1-9B11-1304268FF025}" srcId="{A7918428-30A5-4C72-94B5-0E9389C79FA5}" destId="{97ED0957-2493-4FCA-A993-CF5DF8A662D0}" srcOrd="0" destOrd="0" parTransId="{399BEF52-053B-4B39-8049-D8A680409C1E}" sibTransId="{EBE91744-B2AB-41F7-BA31-2F7CA9711225}"/>
    <dgm:cxn modelId="{A7E23F25-77B0-4E8B-941C-23EEB2CB4FBC}" srcId="{97ED0957-2493-4FCA-A993-CF5DF8A662D0}" destId="{69BA0614-33F7-4754-852F-54066C666DA9}" srcOrd="0" destOrd="0" parTransId="{09F1FC7F-59F8-4C65-B60A-13CF3CE95A7E}" sibTransId="{C9D19833-6DE6-4BA7-B629-665BEA57D8E9}"/>
    <dgm:cxn modelId="{8C204DDF-AF05-44D1-AB65-590DA5352707}" type="presOf" srcId="{69BA0614-33F7-4754-852F-54066C666DA9}" destId="{0E0053FE-5458-4355-B382-24DA74986CB3}" srcOrd="0" destOrd="0" presId="urn:microsoft.com/office/officeart/2005/8/layout/hierarchy2"/>
    <dgm:cxn modelId="{95074A96-1CEF-426C-8A36-B7FECF0D3EEE}" type="presOf" srcId="{09F1FC7F-59F8-4C65-B60A-13CF3CE95A7E}" destId="{DC2671B9-CFB6-4D01-8068-47A5BFCE4B65}" srcOrd="1" destOrd="0" presId="urn:microsoft.com/office/officeart/2005/8/layout/hierarchy2"/>
    <dgm:cxn modelId="{67B9E49D-DB64-409C-9425-454E01244B52}" type="presOf" srcId="{A7918428-30A5-4C72-94B5-0E9389C79FA5}" destId="{4A496D50-E74F-4639-A0DE-679D7263D728}" srcOrd="0" destOrd="0" presId="urn:microsoft.com/office/officeart/2005/8/layout/hierarchy2"/>
    <dgm:cxn modelId="{C2E425FF-12B4-48F6-8916-52112356AAEB}" type="presOf" srcId="{09F1FC7F-59F8-4C65-B60A-13CF3CE95A7E}" destId="{D4C4B713-EB8B-44F0-8455-5B3A80A4415C}" srcOrd="0" destOrd="0" presId="urn:microsoft.com/office/officeart/2005/8/layout/hierarchy2"/>
    <dgm:cxn modelId="{02957F32-6D22-46E2-A6C3-4A4596BBFE86}" type="presParOf" srcId="{4A496D50-E74F-4639-A0DE-679D7263D728}" destId="{BD62EED4-DFE7-42E5-B594-897CEC3A6E34}" srcOrd="0" destOrd="0" presId="urn:microsoft.com/office/officeart/2005/8/layout/hierarchy2"/>
    <dgm:cxn modelId="{37FAE198-7EA5-4320-B8D0-57A8901AAD22}" type="presParOf" srcId="{BD62EED4-DFE7-42E5-B594-897CEC3A6E34}" destId="{1C53433A-6360-4530-B0C6-F7FBD221BFB6}" srcOrd="0" destOrd="0" presId="urn:microsoft.com/office/officeart/2005/8/layout/hierarchy2"/>
    <dgm:cxn modelId="{499C591D-A7AB-4AB0-85BA-1FB8F82C791D}" type="presParOf" srcId="{BD62EED4-DFE7-42E5-B594-897CEC3A6E34}" destId="{723ED7F1-6D11-4AD3-8E4A-220AB443C8D3}" srcOrd="1" destOrd="0" presId="urn:microsoft.com/office/officeart/2005/8/layout/hierarchy2"/>
    <dgm:cxn modelId="{A5E04FB3-A074-45BA-AC69-75D0B17D7926}" type="presParOf" srcId="{723ED7F1-6D11-4AD3-8E4A-220AB443C8D3}" destId="{D4C4B713-EB8B-44F0-8455-5B3A80A4415C}" srcOrd="0" destOrd="0" presId="urn:microsoft.com/office/officeart/2005/8/layout/hierarchy2"/>
    <dgm:cxn modelId="{BABB1106-273C-41CE-946B-0759764F6580}" type="presParOf" srcId="{D4C4B713-EB8B-44F0-8455-5B3A80A4415C}" destId="{DC2671B9-CFB6-4D01-8068-47A5BFCE4B65}" srcOrd="0" destOrd="0" presId="urn:microsoft.com/office/officeart/2005/8/layout/hierarchy2"/>
    <dgm:cxn modelId="{CD51B99D-B813-42D6-A698-748F5DD90C63}" type="presParOf" srcId="{723ED7F1-6D11-4AD3-8E4A-220AB443C8D3}" destId="{4F9851B1-66E3-46C0-8CC7-B711FF28D17F}" srcOrd="1" destOrd="0" presId="urn:microsoft.com/office/officeart/2005/8/layout/hierarchy2"/>
    <dgm:cxn modelId="{E8DFB94E-6679-410B-AFD1-498B2EFD52AF}" type="presParOf" srcId="{4F9851B1-66E3-46C0-8CC7-B711FF28D17F}" destId="{0E0053FE-5458-4355-B382-24DA74986CB3}" srcOrd="0" destOrd="0" presId="urn:microsoft.com/office/officeart/2005/8/layout/hierarchy2"/>
    <dgm:cxn modelId="{F61AE58B-19E2-43AA-B78F-60CCAF58AE6C}" type="presParOf" srcId="{4F9851B1-66E3-46C0-8CC7-B711FF28D17F}" destId="{B6B26E2F-B298-49DA-9AF1-295705DFC0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918428-30A5-4C72-94B5-0E9389C79FA5}" type="doc">
      <dgm:prSet loTypeId="urn:microsoft.com/office/officeart/2005/8/layout/hierarchy2" loCatId="hierarchy" qsTypeId="urn:microsoft.com/office/officeart/2005/8/quickstyle/3d2" qsCatId="3D" csTypeId="urn:microsoft.com/office/officeart/2005/8/colors/accent5_1" csCatId="accent5" phldr="1"/>
      <dgm:spPr/>
      <dgm:t>
        <a:bodyPr/>
        <a:lstStyle/>
        <a:p>
          <a:endParaRPr lang="zh-CN" altLang="en-US"/>
        </a:p>
      </dgm:t>
    </dgm:pt>
    <dgm:pt modelId="{97ED0957-2493-4FCA-A993-CF5DF8A662D0}">
      <dgm:prSet phldrT="[文本]"/>
      <dgm:spPr/>
      <dgm:t>
        <a:bodyPr/>
        <a:lstStyle/>
        <a:p>
          <a:r>
            <a:rPr lang="zh-CN" altLang="en-US" dirty="0" smtClean="0"/>
            <a:t>文献保障系统</a:t>
          </a:r>
          <a:endParaRPr lang="zh-CN" altLang="en-US" dirty="0"/>
        </a:p>
      </dgm:t>
    </dgm:pt>
    <dgm:pt modelId="{399BEF52-053B-4B39-8049-D8A680409C1E}" type="parTrans" cxnId="{3CF84D24-3387-42A1-9B11-1304268FF025}">
      <dgm:prSet/>
      <dgm:spPr/>
      <dgm:t>
        <a:bodyPr/>
        <a:lstStyle/>
        <a:p>
          <a:endParaRPr lang="zh-CN" altLang="en-US"/>
        </a:p>
      </dgm:t>
    </dgm:pt>
    <dgm:pt modelId="{EBE91744-B2AB-41F7-BA31-2F7CA9711225}" type="sibTrans" cxnId="{3CF84D24-3387-42A1-9B11-1304268FF025}">
      <dgm:prSet/>
      <dgm:spPr/>
      <dgm:t>
        <a:bodyPr/>
        <a:lstStyle/>
        <a:p>
          <a:endParaRPr lang="zh-CN" altLang="en-US"/>
        </a:p>
      </dgm:t>
    </dgm:pt>
    <dgm:pt modelId="{DED308E1-6D72-4640-8205-093DFC6C3F05}">
      <dgm:prSet phldrT="[文本]" custT="1"/>
      <dgm:spPr/>
      <dgm:t>
        <a:bodyPr/>
        <a:lstStyle/>
        <a:p>
          <a:r>
            <a:rPr lang="zh-CN" altLang="en-US" sz="2800" b="1" dirty="0" smtClean="0"/>
            <a:t>中国教学科研文献保障系统</a:t>
          </a:r>
          <a:endParaRPr lang="zh-CN" altLang="en-US" sz="2800" b="1" dirty="0"/>
        </a:p>
      </dgm:t>
    </dgm:pt>
    <dgm:pt modelId="{9F00C9A9-88F1-4978-91CA-1D0A374EBC45}" type="parTrans" cxnId="{B9B4F27C-CE7D-4FC6-9DF3-0FBDA203F8D7}">
      <dgm:prSet/>
      <dgm:spPr/>
      <dgm:t>
        <a:bodyPr/>
        <a:lstStyle/>
        <a:p>
          <a:endParaRPr lang="zh-CN" altLang="en-US"/>
        </a:p>
      </dgm:t>
    </dgm:pt>
    <dgm:pt modelId="{A753DB70-D15E-4236-9B19-3D131C93E8C6}" type="sibTrans" cxnId="{B9B4F27C-CE7D-4FC6-9DF3-0FBDA203F8D7}">
      <dgm:prSet/>
      <dgm:spPr/>
      <dgm:t>
        <a:bodyPr/>
        <a:lstStyle/>
        <a:p>
          <a:endParaRPr lang="zh-CN" altLang="en-US"/>
        </a:p>
      </dgm:t>
    </dgm:pt>
    <dgm:pt modelId="{4A496D50-E74F-4639-A0DE-679D7263D728}" type="pres">
      <dgm:prSet presAssocID="{A7918428-30A5-4C72-94B5-0E9389C79F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D62EED4-DFE7-42E5-B594-897CEC3A6E34}" type="pres">
      <dgm:prSet presAssocID="{97ED0957-2493-4FCA-A993-CF5DF8A662D0}" presName="root1" presStyleCnt="0"/>
      <dgm:spPr/>
    </dgm:pt>
    <dgm:pt modelId="{1C53433A-6360-4530-B0C6-F7FBD221BFB6}" type="pres">
      <dgm:prSet presAssocID="{97ED0957-2493-4FCA-A993-CF5DF8A662D0}" presName="LevelOneTextNode" presStyleLbl="node0" presStyleIdx="0" presStyleCnt="1" custLinFactNeighborX="-3" custLinFactNeighborY="-3359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23ED7F1-6D11-4AD3-8E4A-220AB443C8D3}" type="pres">
      <dgm:prSet presAssocID="{97ED0957-2493-4FCA-A993-CF5DF8A662D0}" presName="level2hierChild" presStyleCnt="0"/>
      <dgm:spPr/>
    </dgm:pt>
    <dgm:pt modelId="{F7815C2A-0218-4459-83D1-A9E2B29D3833}" type="pres">
      <dgm:prSet presAssocID="{9F00C9A9-88F1-4978-91CA-1D0A374EBC45}" presName="conn2-1" presStyleLbl="parChTrans1D2" presStyleIdx="0" presStyleCnt="1"/>
      <dgm:spPr/>
      <dgm:t>
        <a:bodyPr/>
        <a:lstStyle/>
        <a:p>
          <a:endParaRPr lang="zh-CN" altLang="en-US"/>
        </a:p>
      </dgm:t>
    </dgm:pt>
    <dgm:pt modelId="{FA44AB29-56BD-4492-8D00-AFF3D7FEFD67}" type="pres">
      <dgm:prSet presAssocID="{9F00C9A9-88F1-4978-91CA-1D0A374EBC45}" presName="connTx" presStyleLbl="parChTrans1D2" presStyleIdx="0" presStyleCnt="1"/>
      <dgm:spPr/>
      <dgm:t>
        <a:bodyPr/>
        <a:lstStyle/>
        <a:p>
          <a:endParaRPr lang="zh-CN" altLang="en-US"/>
        </a:p>
      </dgm:t>
    </dgm:pt>
    <dgm:pt modelId="{BA57A4AF-D8FD-44FE-A618-6E96951A13DC}" type="pres">
      <dgm:prSet presAssocID="{DED308E1-6D72-4640-8205-093DFC6C3F05}" presName="root2" presStyleCnt="0"/>
      <dgm:spPr/>
    </dgm:pt>
    <dgm:pt modelId="{C593EB42-F6EC-4DB5-B075-258D19955310}" type="pres">
      <dgm:prSet presAssocID="{DED308E1-6D72-4640-8205-093DFC6C3F05}" presName="LevelTwoTextNode" presStyleLbl="node2" presStyleIdx="0" presStyleCnt="1" custLinFactY="33597" custLinFactNeighborX="-7865" custLinFactNeighborY="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CB606B5-3EE6-4A6F-BD57-2C91D7E788E8}" type="pres">
      <dgm:prSet presAssocID="{DED308E1-6D72-4640-8205-093DFC6C3F05}" presName="level3hierChild" presStyleCnt="0"/>
      <dgm:spPr/>
    </dgm:pt>
  </dgm:ptLst>
  <dgm:cxnLst>
    <dgm:cxn modelId="{AFA8CC61-0884-4FF9-8B69-D21BB8D2A42A}" type="presOf" srcId="{97ED0957-2493-4FCA-A993-CF5DF8A662D0}" destId="{1C53433A-6360-4530-B0C6-F7FBD221BFB6}" srcOrd="0" destOrd="0" presId="urn:microsoft.com/office/officeart/2005/8/layout/hierarchy2"/>
    <dgm:cxn modelId="{3CF84D24-3387-42A1-9B11-1304268FF025}" srcId="{A7918428-30A5-4C72-94B5-0E9389C79FA5}" destId="{97ED0957-2493-4FCA-A993-CF5DF8A662D0}" srcOrd="0" destOrd="0" parTransId="{399BEF52-053B-4B39-8049-D8A680409C1E}" sibTransId="{EBE91744-B2AB-41F7-BA31-2F7CA9711225}"/>
    <dgm:cxn modelId="{CB89E454-2689-4352-AF22-172B65D313D5}" type="presOf" srcId="{9F00C9A9-88F1-4978-91CA-1D0A374EBC45}" destId="{FA44AB29-56BD-4492-8D00-AFF3D7FEFD67}" srcOrd="1" destOrd="0" presId="urn:microsoft.com/office/officeart/2005/8/layout/hierarchy2"/>
    <dgm:cxn modelId="{FE5AF4BD-4902-4A21-A341-9A27689F7612}" type="presOf" srcId="{A7918428-30A5-4C72-94B5-0E9389C79FA5}" destId="{4A496D50-E74F-4639-A0DE-679D7263D728}" srcOrd="0" destOrd="0" presId="urn:microsoft.com/office/officeart/2005/8/layout/hierarchy2"/>
    <dgm:cxn modelId="{B9B4F27C-CE7D-4FC6-9DF3-0FBDA203F8D7}" srcId="{97ED0957-2493-4FCA-A993-CF5DF8A662D0}" destId="{DED308E1-6D72-4640-8205-093DFC6C3F05}" srcOrd="0" destOrd="0" parTransId="{9F00C9A9-88F1-4978-91CA-1D0A374EBC45}" sibTransId="{A753DB70-D15E-4236-9B19-3D131C93E8C6}"/>
    <dgm:cxn modelId="{7D080CA5-79D8-419B-A677-6E14C9194FCB}" type="presOf" srcId="{9F00C9A9-88F1-4978-91CA-1D0A374EBC45}" destId="{F7815C2A-0218-4459-83D1-A9E2B29D3833}" srcOrd="0" destOrd="0" presId="urn:microsoft.com/office/officeart/2005/8/layout/hierarchy2"/>
    <dgm:cxn modelId="{8B8907A0-DCF6-44C4-9019-D5E306BB0844}" type="presOf" srcId="{DED308E1-6D72-4640-8205-093DFC6C3F05}" destId="{C593EB42-F6EC-4DB5-B075-258D19955310}" srcOrd="0" destOrd="0" presId="urn:microsoft.com/office/officeart/2005/8/layout/hierarchy2"/>
    <dgm:cxn modelId="{A1355D01-121D-4812-953C-96553CFE8ADA}" type="presParOf" srcId="{4A496D50-E74F-4639-A0DE-679D7263D728}" destId="{BD62EED4-DFE7-42E5-B594-897CEC3A6E34}" srcOrd="0" destOrd="0" presId="urn:microsoft.com/office/officeart/2005/8/layout/hierarchy2"/>
    <dgm:cxn modelId="{2580D746-4D3B-4CFB-859C-D70DA542B95E}" type="presParOf" srcId="{BD62EED4-DFE7-42E5-B594-897CEC3A6E34}" destId="{1C53433A-6360-4530-B0C6-F7FBD221BFB6}" srcOrd="0" destOrd="0" presId="urn:microsoft.com/office/officeart/2005/8/layout/hierarchy2"/>
    <dgm:cxn modelId="{E5B489A7-E9D8-4A41-8CDB-4D569AA0D87C}" type="presParOf" srcId="{BD62EED4-DFE7-42E5-B594-897CEC3A6E34}" destId="{723ED7F1-6D11-4AD3-8E4A-220AB443C8D3}" srcOrd="1" destOrd="0" presId="urn:microsoft.com/office/officeart/2005/8/layout/hierarchy2"/>
    <dgm:cxn modelId="{3A250309-8DE4-43EC-AC5B-163F24C3FED7}" type="presParOf" srcId="{723ED7F1-6D11-4AD3-8E4A-220AB443C8D3}" destId="{F7815C2A-0218-4459-83D1-A9E2B29D3833}" srcOrd="0" destOrd="0" presId="urn:microsoft.com/office/officeart/2005/8/layout/hierarchy2"/>
    <dgm:cxn modelId="{080C4DEF-8286-40C1-AE34-614398B2150A}" type="presParOf" srcId="{F7815C2A-0218-4459-83D1-A9E2B29D3833}" destId="{FA44AB29-56BD-4492-8D00-AFF3D7FEFD67}" srcOrd="0" destOrd="0" presId="urn:microsoft.com/office/officeart/2005/8/layout/hierarchy2"/>
    <dgm:cxn modelId="{3B876628-E46A-41A5-A132-3445E9FD08E6}" type="presParOf" srcId="{723ED7F1-6D11-4AD3-8E4A-220AB443C8D3}" destId="{BA57A4AF-D8FD-44FE-A618-6E96951A13DC}" srcOrd="1" destOrd="0" presId="urn:microsoft.com/office/officeart/2005/8/layout/hierarchy2"/>
    <dgm:cxn modelId="{E259B42D-709A-440C-B9D0-0E5AA450A954}" type="presParOf" srcId="{BA57A4AF-D8FD-44FE-A618-6E96951A13DC}" destId="{C593EB42-F6EC-4DB5-B075-258D19955310}" srcOrd="0" destOrd="0" presId="urn:microsoft.com/office/officeart/2005/8/layout/hierarchy2"/>
    <dgm:cxn modelId="{412E6881-774C-4476-856A-7CB330CD879E}" type="presParOf" srcId="{BA57A4AF-D8FD-44FE-A618-6E96951A13DC}" destId="{1CB606B5-3EE6-4A6F-BD57-2C91D7E788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54F990-405C-4B08-8C03-16732DE52996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8D2A9F-7D87-4648-8E05-D32AEFBCDF33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选题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DDEE416D-D879-48C8-932E-20759694D501}" type="parTrans" cxnId="{4FF798F0-D3D5-4AA1-9EA5-9E74B26EFC0D}">
      <dgm:prSet/>
      <dgm:spPr/>
      <dgm:t>
        <a:bodyPr/>
        <a:lstStyle/>
        <a:p>
          <a:endParaRPr lang="zh-CN" altLang="en-US"/>
        </a:p>
      </dgm:t>
    </dgm:pt>
    <dgm:pt modelId="{C34DD238-5D8C-44CF-9EBF-06BBFFB78080}" type="sibTrans" cxnId="{4FF798F0-D3D5-4AA1-9EA5-9E74B26EFC0D}">
      <dgm:prSet/>
      <dgm:spPr/>
      <dgm:t>
        <a:bodyPr/>
        <a:lstStyle/>
        <a:p>
          <a:endParaRPr lang="zh-CN" altLang="en-US"/>
        </a:p>
      </dgm:t>
    </dgm:pt>
    <dgm:pt modelId="{8F5B6D69-8509-4CF6-B509-6F8ADE2931FB}">
      <dgm:prSet phldrT="[文本]"/>
      <dgm:spPr>
        <a:solidFill>
          <a:schemeClr val="bg1">
            <a:alpha val="90000"/>
          </a:schemeClr>
        </a:solidFill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zh-CN" altLang="en-US" b="1" dirty="0" smtClean="0"/>
            <a:t>问题</a:t>
          </a:r>
          <a:endParaRPr lang="zh-CN" altLang="en-US" b="1" dirty="0"/>
        </a:p>
      </dgm:t>
    </dgm:pt>
    <dgm:pt modelId="{3BD77981-2EDD-4A92-ACC1-1C124A0B54CA}" type="parTrans" cxnId="{F5FDBCD4-63AB-42D2-B532-68AAD7193EF0}">
      <dgm:prSet/>
      <dgm:spPr/>
      <dgm:t>
        <a:bodyPr/>
        <a:lstStyle/>
        <a:p>
          <a:endParaRPr lang="zh-CN" altLang="en-US"/>
        </a:p>
      </dgm:t>
    </dgm:pt>
    <dgm:pt modelId="{011811E6-ECAB-4864-B00E-0A294C5245B6}" type="sibTrans" cxnId="{F5FDBCD4-63AB-42D2-B532-68AAD7193EF0}">
      <dgm:prSet/>
      <dgm:spPr/>
      <dgm:t>
        <a:bodyPr/>
        <a:lstStyle/>
        <a:p>
          <a:endParaRPr lang="zh-CN" altLang="en-US"/>
        </a:p>
      </dgm:t>
    </dgm:pt>
    <dgm:pt modelId="{D4F519E6-A2DE-49E9-B07B-BC919BA99AC6}">
      <dgm:prSet phldrT="[文本]"/>
      <dgm:spPr>
        <a:solidFill>
          <a:schemeClr val="bg1">
            <a:alpha val="90000"/>
          </a:schemeClr>
        </a:solidFill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zh-CN" altLang="en-US" b="1" dirty="0" smtClean="0"/>
            <a:t>创新</a:t>
          </a:r>
          <a:endParaRPr lang="zh-CN" altLang="en-US" b="1" dirty="0"/>
        </a:p>
      </dgm:t>
    </dgm:pt>
    <dgm:pt modelId="{C3457E90-451B-4793-8BAB-2378184155E3}" type="parTrans" cxnId="{4F7735FC-660C-4539-A4F3-3EE7F3FB0946}">
      <dgm:prSet/>
      <dgm:spPr/>
      <dgm:t>
        <a:bodyPr/>
        <a:lstStyle/>
        <a:p>
          <a:endParaRPr lang="zh-CN" altLang="en-US"/>
        </a:p>
      </dgm:t>
    </dgm:pt>
    <dgm:pt modelId="{F06954DB-E901-4927-9B79-AD0B34B93F94}" type="sibTrans" cxnId="{4F7735FC-660C-4539-A4F3-3EE7F3FB0946}">
      <dgm:prSet/>
      <dgm:spPr/>
      <dgm:t>
        <a:bodyPr/>
        <a:lstStyle/>
        <a:p>
          <a:endParaRPr lang="zh-CN" altLang="en-US"/>
        </a:p>
      </dgm:t>
    </dgm:pt>
    <dgm:pt modelId="{8F9C6CAE-6D40-4CB8-AC2F-2C7871BC79DC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搜集数据资源</a:t>
          </a:r>
        </a:p>
      </dgm:t>
    </dgm:pt>
    <dgm:pt modelId="{049C2342-D3EA-4802-A88D-1A392CA4429F}" type="parTrans" cxnId="{7EBD38DE-3B64-4F01-A91C-101AECFFDD99}">
      <dgm:prSet/>
      <dgm:spPr/>
      <dgm:t>
        <a:bodyPr/>
        <a:lstStyle/>
        <a:p>
          <a:endParaRPr lang="zh-CN" altLang="en-US"/>
        </a:p>
      </dgm:t>
    </dgm:pt>
    <dgm:pt modelId="{370069D2-4CE3-441E-98EC-0AEDE2C328C0}" type="sibTrans" cxnId="{7EBD38DE-3B64-4F01-A91C-101AECFFDD99}">
      <dgm:prSet/>
      <dgm:spPr/>
      <dgm:t>
        <a:bodyPr/>
        <a:lstStyle/>
        <a:p>
          <a:endParaRPr lang="zh-CN" altLang="en-US">
            <a:solidFill>
              <a:srgbClr val="FF0000"/>
            </a:solidFill>
          </a:endParaRPr>
        </a:p>
      </dgm:t>
    </dgm:pt>
    <dgm:pt modelId="{D4EF1EB1-C77D-4E76-9955-7758BD738D79}">
      <dgm:prSet phldrT="[文本]"/>
      <dgm:spPr>
        <a:ln w="38100"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b="1" dirty="0" smtClean="0"/>
            <a:t>信息检索</a:t>
          </a:r>
          <a:endParaRPr lang="zh-CN" altLang="en-US" b="1" dirty="0"/>
        </a:p>
      </dgm:t>
    </dgm:pt>
    <dgm:pt modelId="{02E37E8C-4CB0-4DF0-B995-4D4553EDBA2A}" type="parTrans" cxnId="{E11F163E-1471-490E-A837-F3346991BAD6}">
      <dgm:prSet/>
      <dgm:spPr/>
      <dgm:t>
        <a:bodyPr/>
        <a:lstStyle/>
        <a:p>
          <a:endParaRPr lang="zh-CN" altLang="en-US"/>
        </a:p>
      </dgm:t>
    </dgm:pt>
    <dgm:pt modelId="{87CFB598-566D-4B70-ADA4-F7DA4D5E6E0A}" type="sibTrans" cxnId="{E11F163E-1471-490E-A837-F3346991BAD6}">
      <dgm:prSet/>
      <dgm:spPr/>
      <dgm:t>
        <a:bodyPr/>
        <a:lstStyle/>
        <a:p>
          <a:endParaRPr lang="zh-CN" altLang="en-US"/>
        </a:p>
      </dgm:t>
    </dgm:pt>
    <dgm:pt modelId="{CCE7B3F2-6550-4305-8AB7-20E73F09B7F3}">
      <dgm:prSet phldrT="[文本]"/>
      <dgm:spPr>
        <a:ln w="38100"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b="1" dirty="0" smtClean="0"/>
            <a:t>分析数据</a:t>
          </a:r>
          <a:endParaRPr lang="zh-CN" altLang="en-US" b="1" dirty="0"/>
        </a:p>
      </dgm:t>
    </dgm:pt>
    <dgm:pt modelId="{C0F0ADC0-1532-41AE-A4ED-C3AAD3118BAD}" type="parTrans" cxnId="{93D2713D-1892-4BC9-ACD6-980D3E097C0A}">
      <dgm:prSet/>
      <dgm:spPr/>
      <dgm:t>
        <a:bodyPr/>
        <a:lstStyle/>
        <a:p>
          <a:endParaRPr lang="zh-CN" altLang="en-US"/>
        </a:p>
      </dgm:t>
    </dgm:pt>
    <dgm:pt modelId="{DA71BD06-3170-489E-9CBB-2A735183C9C1}" type="sibTrans" cxnId="{93D2713D-1892-4BC9-ACD6-980D3E097C0A}">
      <dgm:prSet/>
      <dgm:spPr/>
      <dgm:t>
        <a:bodyPr/>
        <a:lstStyle/>
        <a:p>
          <a:endParaRPr lang="zh-CN" altLang="en-US"/>
        </a:p>
      </dgm:t>
    </dgm:pt>
    <dgm:pt modelId="{28BEFE27-54F6-44E5-B8A9-D4B632B7DDBB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实验计算</a:t>
          </a:r>
        </a:p>
      </dgm:t>
    </dgm:pt>
    <dgm:pt modelId="{295AD50F-2EFE-43C3-94FA-F6837CAFF5A9}" type="parTrans" cxnId="{886D3197-2B34-4816-912B-67EC7EE530EF}">
      <dgm:prSet/>
      <dgm:spPr/>
      <dgm:t>
        <a:bodyPr/>
        <a:lstStyle/>
        <a:p>
          <a:endParaRPr lang="zh-CN" altLang="en-US"/>
        </a:p>
      </dgm:t>
    </dgm:pt>
    <dgm:pt modelId="{B3746EB5-5106-4925-90FC-D4391E50D521}" type="sibTrans" cxnId="{886D3197-2B34-4816-912B-67EC7EE530EF}">
      <dgm:prSet/>
      <dgm:spPr/>
      <dgm:t>
        <a:bodyPr/>
        <a:lstStyle/>
        <a:p>
          <a:endParaRPr lang="zh-CN" altLang="en-US"/>
        </a:p>
      </dgm:t>
    </dgm:pt>
    <dgm:pt modelId="{6FD3F3A3-E306-4D09-BB7B-F4E4FB032B63}">
      <dgm:prSet phldrT="[文本]"/>
      <dgm:spPr>
        <a:ln w="38100">
          <a:solidFill>
            <a:srgbClr val="FFCC00"/>
          </a:solidFill>
        </a:ln>
      </dgm:spPr>
      <dgm:t>
        <a:bodyPr/>
        <a:lstStyle/>
        <a:p>
          <a:r>
            <a:rPr lang="zh-CN" altLang="en-US" b="1" dirty="0" smtClean="0"/>
            <a:t>形成理论</a:t>
          </a:r>
          <a:endParaRPr lang="zh-CN" altLang="en-US" b="1" dirty="0"/>
        </a:p>
      </dgm:t>
    </dgm:pt>
    <dgm:pt modelId="{44477DB5-6400-4E89-A323-22D11C1611EA}" type="parTrans" cxnId="{49A4C244-7F90-4770-8E4D-1FF7D1E41499}">
      <dgm:prSet/>
      <dgm:spPr/>
      <dgm:t>
        <a:bodyPr/>
        <a:lstStyle/>
        <a:p>
          <a:endParaRPr lang="zh-CN" altLang="en-US"/>
        </a:p>
      </dgm:t>
    </dgm:pt>
    <dgm:pt modelId="{AF47F236-1736-4DCA-BD74-724951C97A30}" type="sibTrans" cxnId="{49A4C244-7F90-4770-8E4D-1FF7D1E41499}">
      <dgm:prSet/>
      <dgm:spPr/>
      <dgm:t>
        <a:bodyPr/>
        <a:lstStyle/>
        <a:p>
          <a:endParaRPr lang="zh-CN" altLang="en-US"/>
        </a:p>
      </dgm:t>
    </dgm:pt>
    <dgm:pt modelId="{A56D3547-C469-4F9A-B4A7-2D3104E73C45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报告、论文发表</a:t>
          </a:r>
          <a:r>
            <a:rPr lang="en-US" altLang="zh-CN" sz="1400" b="1" dirty="0" smtClean="0">
              <a:latin typeface="微软雅黑" pitchFamily="34" charset="-122"/>
              <a:ea typeface="微软雅黑" pitchFamily="34" charset="-122"/>
            </a:rPr>
            <a:t>  </a:t>
          </a:r>
          <a:endParaRPr lang="zh-CN" altLang="en-US" sz="14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0963A57E-EF16-4290-B8FB-A1317797844E}" type="parTrans" cxnId="{9B60AA51-9555-4FF9-9C84-2C633A26A98E}">
      <dgm:prSet/>
      <dgm:spPr/>
      <dgm:t>
        <a:bodyPr/>
        <a:lstStyle/>
        <a:p>
          <a:endParaRPr lang="zh-CN" altLang="en-US"/>
        </a:p>
      </dgm:t>
    </dgm:pt>
    <dgm:pt modelId="{4D0CC7D1-5299-449C-BF34-9DB6A69B38B1}" type="sibTrans" cxnId="{9B60AA51-9555-4FF9-9C84-2C633A26A98E}">
      <dgm:prSet/>
      <dgm:spPr/>
      <dgm:t>
        <a:bodyPr/>
        <a:lstStyle/>
        <a:p>
          <a:endParaRPr lang="zh-CN" altLang="en-US"/>
        </a:p>
      </dgm:t>
    </dgm:pt>
    <dgm:pt modelId="{210C3B40-711A-4246-A95F-85A571E52D5B}">
      <dgm:prSet phldrT="[文本]"/>
      <dgm:spPr>
        <a:ln w="38100">
          <a:solidFill>
            <a:srgbClr val="00B050"/>
          </a:solidFill>
        </a:ln>
      </dgm:spPr>
      <dgm:t>
        <a:bodyPr/>
        <a:lstStyle/>
        <a:p>
          <a:r>
            <a:rPr lang="zh-CN" altLang="en-US" b="1" dirty="0" smtClean="0"/>
            <a:t>质量把控</a:t>
          </a:r>
          <a:endParaRPr lang="zh-CN" altLang="en-US" b="1" dirty="0"/>
        </a:p>
      </dgm:t>
    </dgm:pt>
    <dgm:pt modelId="{095202EA-1290-4771-B845-075A7DC380FF}" type="parTrans" cxnId="{BD107D08-766B-4440-A8CF-552CD89A3F14}">
      <dgm:prSet/>
      <dgm:spPr/>
      <dgm:t>
        <a:bodyPr/>
        <a:lstStyle/>
        <a:p>
          <a:endParaRPr lang="zh-CN" altLang="en-US"/>
        </a:p>
      </dgm:t>
    </dgm:pt>
    <dgm:pt modelId="{243D7154-F503-478F-9459-0444345FDBED}" type="sibTrans" cxnId="{BD107D08-766B-4440-A8CF-552CD89A3F14}">
      <dgm:prSet/>
      <dgm:spPr/>
      <dgm:t>
        <a:bodyPr/>
        <a:lstStyle/>
        <a:p>
          <a:endParaRPr lang="zh-CN" altLang="en-US"/>
        </a:p>
      </dgm:t>
    </dgm:pt>
    <dgm:pt modelId="{129E08E4-AC5D-49A5-AE2A-387D0EC67676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学术交流</a:t>
          </a:r>
        </a:p>
      </dgm:t>
    </dgm:pt>
    <dgm:pt modelId="{9B035B7F-70E2-4E65-9BF6-5A2D5F1FBD9F}" type="parTrans" cxnId="{A5FEFEBA-6CAD-4C5F-B4BD-DB5AA1BCE54C}">
      <dgm:prSet/>
      <dgm:spPr/>
      <dgm:t>
        <a:bodyPr/>
        <a:lstStyle/>
        <a:p>
          <a:endParaRPr lang="zh-CN" altLang="en-US"/>
        </a:p>
      </dgm:t>
    </dgm:pt>
    <dgm:pt modelId="{84EDAA62-885A-454E-8A02-11B108C61E83}" type="sibTrans" cxnId="{A5FEFEBA-6CAD-4C5F-B4BD-DB5AA1BCE54C}">
      <dgm:prSet/>
      <dgm:spPr/>
      <dgm:t>
        <a:bodyPr/>
        <a:lstStyle/>
        <a:p>
          <a:endParaRPr lang="zh-CN" altLang="en-US"/>
        </a:p>
      </dgm:t>
    </dgm:pt>
    <dgm:pt modelId="{03A6605A-611E-4F0E-A3F4-4AE5C25D8625}">
      <dgm:prSet phldrT="[文本]"/>
      <dgm:spPr>
        <a:ln w="38100">
          <a:solidFill>
            <a:srgbClr val="7030A0"/>
          </a:solidFill>
        </a:ln>
      </dgm:spPr>
      <dgm:t>
        <a:bodyPr/>
        <a:lstStyle/>
        <a:p>
          <a:r>
            <a:rPr lang="zh-CN" altLang="en-US" b="1" dirty="0" smtClean="0"/>
            <a:t>引用、应用</a:t>
          </a:r>
          <a:endParaRPr lang="zh-CN" altLang="en-US" b="1" dirty="0"/>
        </a:p>
      </dgm:t>
    </dgm:pt>
    <dgm:pt modelId="{E7A380D0-3945-41D0-A96B-71E8B062BF4E}" type="parTrans" cxnId="{8F4A0597-D7A1-4153-877F-1D65A9A33B3E}">
      <dgm:prSet/>
      <dgm:spPr/>
      <dgm:t>
        <a:bodyPr/>
        <a:lstStyle/>
        <a:p>
          <a:endParaRPr lang="zh-CN" altLang="en-US"/>
        </a:p>
      </dgm:t>
    </dgm:pt>
    <dgm:pt modelId="{EE632ABF-CBA3-46A1-BE2E-9BD7591DE898}" type="sibTrans" cxnId="{8F4A0597-D7A1-4153-877F-1D65A9A33B3E}">
      <dgm:prSet/>
      <dgm:spPr/>
      <dgm:t>
        <a:bodyPr/>
        <a:lstStyle/>
        <a:p>
          <a:endParaRPr lang="zh-CN" altLang="en-US"/>
        </a:p>
      </dgm:t>
    </dgm:pt>
    <dgm:pt modelId="{33345EA3-7C60-48FD-ACBB-62E5BA129803}">
      <dgm:prSet phldrT="[文本]"/>
      <dgm:spPr>
        <a:ln w="38100">
          <a:solidFill>
            <a:srgbClr val="7030A0"/>
          </a:solidFill>
        </a:ln>
      </dgm:spPr>
      <dgm:t>
        <a:bodyPr/>
        <a:lstStyle/>
        <a:p>
          <a:r>
            <a:rPr lang="zh-CN" altLang="en-US" b="1" dirty="0" smtClean="0"/>
            <a:t>新的问题</a:t>
          </a:r>
          <a:endParaRPr lang="zh-CN" altLang="en-US" b="1" dirty="0"/>
        </a:p>
      </dgm:t>
    </dgm:pt>
    <dgm:pt modelId="{5D3BCAC5-8EAB-4388-990B-9A73B1BD8A09}" type="parTrans" cxnId="{2F79DF01-E7C9-453B-9A75-536279BD23FF}">
      <dgm:prSet/>
      <dgm:spPr/>
      <dgm:t>
        <a:bodyPr/>
        <a:lstStyle/>
        <a:p>
          <a:endParaRPr lang="zh-CN" altLang="en-US"/>
        </a:p>
      </dgm:t>
    </dgm:pt>
    <dgm:pt modelId="{16556429-89D6-4254-BA21-58B44B0A7F81}" type="sibTrans" cxnId="{2F79DF01-E7C9-453B-9A75-536279BD23FF}">
      <dgm:prSet/>
      <dgm:spPr/>
      <dgm:t>
        <a:bodyPr/>
        <a:lstStyle/>
        <a:p>
          <a:endParaRPr lang="zh-CN" altLang="en-US"/>
        </a:p>
      </dgm:t>
    </dgm:pt>
    <dgm:pt modelId="{F655A67A-2CB3-4D83-A4A5-5DA3382E6F80}">
      <dgm:prSet phldrT="[文本]"/>
      <dgm:spPr>
        <a:ln w="38100">
          <a:solidFill>
            <a:srgbClr val="FFCC00"/>
          </a:solidFill>
        </a:ln>
      </dgm:spPr>
      <dgm:t>
        <a:bodyPr/>
        <a:lstStyle/>
        <a:p>
          <a:r>
            <a:rPr lang="zh-CN" altLang="en-US" b="1" dirty="0" smtClean="0"/>
            <a:t>选择参考文献</a:t>
          </a:r>
          <a:endParaRPr lang="zh-CN" altLang="en-US" b="1" dirty="0"/>
        </a:p>
      </dgm:t>
    </dgm:pt>
    <dgm:pt modelId="{5154F200-5A91-435F-A4D4-D514528C8FD7}" type="parTrans" cxnId="{1D27F792-14F4-4626-B339-D9C79EA2940D}">
      <dgm:prSet/>
      <dgm:spPr/>
      <dgm:t>
        <a:bodyPr/>
        <a:lstStyle/>
        <a:p>
          <a:endParaRPr lang="zh-CN" altLang="en-US"/>
        </a:p>
      </dgm:t>
    </dgm:pt>
    <dgm:pt modelId="{1E6E57F8-8D49-4DB5-BC60-1EF66CE27318}" type="sibTrans" cxnId="{1D27F792-14F4-4626-B339-D9C79EA2940D}">
      <dgm:prSet/>
      <dgm:spPr/>
      <dgm:t>
        <a:bodyPr/>
        <a:lstStyle/>
        <a:p>
          <a:endParaRPr lang="zh-CN" altLang="en-US"/>
        </a:p>
      </dgm:t>
    </dgm:pt>
    <dgm:pt modelId="{4E98F75A-8C97-4287-B6FB-F6E331DFCA40}">
      <dgm:prSet phldrT="[文本]"/>
      <dgm:spPr>
        <a:ln w="38100">
          <a:solidFill>
            <a:srgbClr val="00B050"/>
          </a:solidFill>
        </a:ln>
      </dgm:spPr>
      <dgm:t>
        <a:bodyPr/>
        <a:lstStyle/>
        <a:p>
          <a:r>
            <a:rPr lang="zh-CN" altLang="en-US" b="1" dirty="0" smtClean="0"/>
            <a:t>投稿服务</a:t>
          </a:r>
          <a:endParaRPr lang="zh-CN" altLang="en-US" b="1" dirty="0"/>
        </a:p>
      </dgm:t>
    </dgm:pt>
    <dgm:pt modelId="{96F1A3BB-2BC1-4AE3-9E88-412DF5674759}" type="parTrans" cxnId="{AF944FF0-15DA-45AB-A0B5-9C4F74C31E8F}">
      <dgm:prSet/>
      <dgm:spPr/>
      <dgm:t>
        <a:bodyPr/>
        <a:lstStyle/>
        <a:p>
          <a:endParaRPr lang="zh-CN" altLang="en-US"/>
        </a:p>
      </dgm:t>
    </dgm:pt>
    <dgm:pt modelId="{CFA04FE7-8799-4D3B-B5EA-D83C095E0C64}" type="sibTrans" cxnId="{AF944FF0-15DA-45AB-A0B5-9C4F74C31E8F}">
      <dgm:prSet/>
      <dgm:spPr/>
      <dgm:t>
        <a:bodyPr/>
        <a:lstStyle/>
        <a:p>
          <a:endParaRPr lang="zh-CN" altLang="en-US"/>
        </a:p>
      </dgm:t>
    </dgm:pt>
    <dgm:pt modelId="{E41FB000-E33A-4F76-8B70-5F32838BF844}" type="pres">
      <dgm:prSet presAssocID="{8654F990-405C-4B08-8C03-16732DE529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B16DD5E-6813-4ABA-BC28-CD0990AE75F3}" type="pres">
      <dgm:prSet presAssocID="{8654F990-405C-4B08-8C03-16732DE52996}" presName="tSp" presStyleCnt="0"/>
      <dgm:spPr/>
    </dgm:pt>
    <dgm:pt modelId="{0F206673-CD8B-4BD5-83EB-EF998C182DA1}" type="pres">
      <dgm:prSet presAssocID="{8654F990-405C-4B08-8C03-16732DE52996}" presName="bSp" presStyleCnt="0"/>
      <dgm:spPr/>
    </dgm:pt>
    <dgm:pt modelId="{97DF0377-F826-4505-A508-4DA067F4D496}" type="pres">
      <dgm:prSet presAssocID="{8654F990-405C-4B08-8C03-16732DE52996}" presName="process" presStyleCnt="0"/>
      <dgm:spPr/>
    </dgm:pt>
    <dgm:pt modelId="{11D4C56B-88F6-4783-99C0-810F885A0EF8}" type="pres">
      <dgm:prSet presAssocID="{748D2A9F-7D87-4648-8E05-D32AEFBCDF33}" presName="composite1" presStyleCnt="0"/>
      <dgm:spPr/>
    </dgm:pt>
    <dgm:pt modelId="{22B0FAA6-5249-4A8B-A5F6-9F083BDAECF9}" type="pres">
      <dgm:prSet presAssocID="{748D2A9F-7D87-4648-8E05-D32AEFBCDF33}" presName="dummyNode1" presStyleLbl="node1" presStyleIdx="0" presStyleCnt="5"/>
      <dgm:spPr/>
    </dgm:pt>
    <dgm:pt modelId="{7BDCE871-1F5C-4606-B23B-9CBB158904AB}" type="pres">
      <dgm:prSet presAssocID="{748D2A9F-7D87-4648-8E05-D32AEFBCDF33}" presName="childNode1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7C6489E-741F-46B2-A7C3-24ED2AA40246}" type="pres">
      <dgm:prSet presAssocID="{748D2A9F-7D87-4648-8E05-D32AEFBCDF33}" presName="childNode1tx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A1D566-E05D-4584-91B4-3107D70BF0CA}" type="pres">
      <dgm:prSet presAssocID="{748D2A9F-7D87-4648-8E05-D32AEFBCDF33}" presName="parentNode1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2C77AFB-94FD-4BC2-8D23-BC0E1FDC38F4}" type="pres">
      <dgm:prSet presAssocID="{748D2A9F-7D87-4648-8E05-D32AEFBCDF33}" presName="connSite1" presStyleCnt="0"/>
      <dgm:spPr/>
    </dgm:pt>
    <dgm:pt modelId="{3453FD93-CA6B-44E3-A2B4-3D652943FB74}" type="pres">
      <dgm:prSet presAssocID="{C34DD238-5D8C-44CF-9EBF-06BBFFB78080}" presName="Name9" presStyleLbl="sibTrans2D1" presStyleIdx="0" presStyleCnt="4" custScaleX="121091"/>
      <dgm:spPr/>
      <dgm:t>
        <a:bodyPr/>
        <a:lstStyle/>
        <a:p>
          <a:endParaRPr lang="zh-CN" altLang="en-US"/>
        </a:p>
      </dgm:t>
    </dgm:pt>
    <dgm:pt modelId="{51B7C1C4-1F67-43AA-96F9-64F3D3B5DF8F}" type="pres">
      <dgm:prSet presAssocID="{8F9C6CAE-6D40-4CB8-AC2F-2C7871BC79DC}" presName="composite2" presStyleCnt="0"/>
      <dgm:spPr/>
    </dgm:pt>
    <dgm:pt modelId="{05FCB83C-CCCD-404C-B57A-F0E3A6A99943}" type="pres">
      <dgm:prSet presAssocID="{8F9C6CAE-6D40-4CB8-AC2F-2C7871BC79DC}" presName="dummyNode2" presStyleLbl="node1" presStyleIdx="0" presStyleCnt="5"/>
      <dgm:spPr/>
    </dgm:pt>
    <dgm:pt modelId="{154BAA87-9E90-4984-9334-6564BBC6EFB3}" type="pres">
      <dgm:prSet presAssocID="{8F9C6CAE-6D40-4CB8-AC2F-2C7871BC79DC}" presName="childNode2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AA0D2AC-0D74-4794-B3F0-E3E6BA6DCEBF}" type="pres">
      <dgm:prSet presAssocID="{8F9C6CAE-6D40-4CB8-AC2F-2C7871BC79DC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D4B35DF-2985-4A4D-A4D1-5FC13F3B3E3E}" type="pres">
      <dgm:prSet presAssocID="{8F9C6CAE-6D40-4CB8-AC2F-2C7871BC79DC}" presName="parentNode2" presStyleLbl="node1" presStyleIdx="1" presStyleCnt="5" custScaleX="106836" custScaleY="167382" custLinFactNeighborX="3615" custLinFactNeighborY="-52731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7519601-2AAF-4FCE-A4B1-C0B8EAD0EA43}" type="pres">
      <dgm:prSet presAssocID="{8F9C6CAE-6D40-4CB8-AC2F-2C7871BC79DC}" presName="connSite2" presStyleCnt="0"/>
      <dgm:spPr/>
    </dgm:pt>
    <dgm:pt modelId="{F2AF096C-F2DE-4300-953A-958BE059FBDC}" type="pres">
      <dgm:prSet presAssocID="{370069D2-4CE3-441E-98EC-0AEDE2C328C0}" presName="Name18" presStyleLbl="sibTrans2D1" presStyleIdx="1" presStyleCnt="4" custScaleX="114636" custScaleY="112579"/>
      <dgm:spPr/>
      <dgm:t>
        <a:bodyPr/>
        <a:lstStyle/>
        <a:p>
          <a:endParaRPr lang="zh-CN" altLang="en-US"/>
        </a:p>
      </dgm:t>
    </dgm:pt>
    <dgm:pt modelId="{E76B9AF8-5998-4976-9311-E1FA6691FEC5}" type="pres">
      <dgm:prSet presAssocID="{28BEFE27-54F6-44E5-B8A9-D4B632B7DDBB}" presName="composite1" presStyleCnt="0"/>
      <dgm:spPr/>
    </dgm:pt>
    <dgm:pt modelId="{5F71E455-896D-4041-857E-7CE8278C4AB6}" type="pres">
      <dgm:prSet presAssocID="{28BEFE27-54F6-44E5-B8A9-D4B632B7DDBB}" presName="dummyNode1" presStyleLbl="node1" presStyleIdx="1" presStyleCnt="5"/>
      <dgm:spPr/>
    </dgm:pt>
    <dgm:pt modelId="{079F29D2-370B-482A-90CB-966A55C4B653}" type="pres">
      <dgm:prSet presAssocID="{28BEFE27-54F6-44E5-B8A9-D4B632B7DDBB}" presName="childNode1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1EAB277-5093-4242-AAA8-AE8F7B884C29}" type="pres">
      <dgm:prSet presAssocID="{28BEFE27-54F6-44E5-B8A9-D4B632B7DDBB}" presName="childNode1tx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E5C1EAE-6164-49DF-84CA-911F2EFBB547}" type="pres">
      <dgm:prSet presAssocID="{28BEFE27-54F6-44E5-B8A9-D4B632B7DDBB}" presName="parentNode1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80E5C4-7815-4A73-BE45-BD0A8ECA2556}" type="pres">
      <dgm:prSet presAssocID="{28BEFE27-54F6-44E5-B8A9-D4B632B7DDBB}" presName="connSite1" presStyleCnt="0"/>
      <dgm:spPr/>
    </dgm:pt>
    <dgm:pt modelId="{7A384BAE-233E-46E4-B785-E47DC1127D7E}" type="pres">
      <dgm:prSet presAssocID="{B3746EB5-5106-4925-90FC-D4391E50D521}" presName="Name9" presStyleLbl="sibTrans2D1" presStyleIdx="2" presStyleCnt="4" custScaleX="136846"/>
      <dgm:spPr/>
      <dgm:t>
        <a:bodyPr/>
        <a:lstStyle/>
        <a:p>
          <a:endParaRPr lang="zh-CN" altLang="en-US"/>
        </a:p>
      </dgm:t>
    </dgm:pt>
    <dgm:pt modelId="{104715F1-5114-44EE-AB7C-48CB5D5C7C76}" type="pres">
      <dgm:prSet presAssocID="{A56D3547-C469-4F9A-B4A7-2D3104E73C45}" presName="composite2" presStyleCnt="0"/>
      <dgm:spPr/>
    </dgm:pt>
    <dgm:pt modelId="{B454239A-B748-49C1-851C-43088E97FAB2}" type="pres">
      <dgm:prSet presAssocID="{A56D3547-C469-4F9A-B4A7-2D3104E73C45}" presName="dummyNode2" presStyleLbl="node1" presStyleIdx="2" presStyleCnt="5"/>
      <dgm:spPr/>
    </dgm:pt>
    <dgm:pt modelId="{BE26007A-A2F7-40DF-A06A-2E4E802EFCDB}" type="pres">
      <dgm:prSet presAssocID="{A56D3547-C469-4F9A-B4A7-2D3104E73C45}" presName="childNode2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8ABC70-62C2-4212-B26B-1B0F4A6909A1}" type="pres">
      <dgm:prSet presAssocID="{A56D3547-C469-4F9A-B4A7-2D3104E73C45}" presName="childNode2tx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418DAE2-712F-4E29-BDEE-84E3C82313E9}" type="pres">
      <dgm:prSet presAssocID="{A56D3547-C469-4F9A-B4A7-2D3104E73C45}" presName="parentNode2" presStyleLbl="node1" presStyleIdx="3" presStyleCnt="5" custScaleX="122250" custScaleY="171435" custLinFactNeighborX="8052" custLinFactNeighborY="-51718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2187044-91C7-4EBD-B9E9-1F0A9BC70F26}" type="pres">
      <dgm:prSet presAssocID="{A56D3547-C469-4F9A-B4A7-2D3104E73C45}" presName="connSite2" presStyleCnt="0"/>
      <dgm:spPr/>
    </dgm:pt>
    <dgm:pt modelId="{D4037C15-4A53-48F5-BFFE-E51B0D5046EC}" type="pres">
      <dgm:prSet presAssocID="{4D0CC7D1-5299-449C-BF34-9DB6A69B38B1}" presName="Name18" presStyleLbl="sibTrans2D1" presStyleIdx="3" presStyleCnt="4" custScaleX="118207" custScaleY="106463"/>
      <dgm:spPr/>
      <dgm:t>
        <a:bodyPr/>
        <a:lstStyle/>
        <a:p>
          <a:endParaRPr lang="zh-CN" altLang="en-US"/>
        </a:p>
      </dgm:t>
    </dgm:pt>
    <dgm:pt modelId="{8E4F6201-5EB2-4984-9ADF-2B8C47299F37}" type="pres">
      <dgm:prSet presAssocID="{129E08E4-AC5D-49A5-AE2A-387D0EC67676}" presName="composite1" presStyleCnt="0"/>
      <dgm:spPr/>
    </dgm:pt>
    <dgm:pt modelId="{47A9BFAF-0C36-4F0C-B846-2BEA0E8470CE}" type="pres">
      <dgm:prSet presAssocID="{129E08E4-AC5D-49A5-AE2A-387D0EC67676}" presName="dummyNode1" presStyleLbl="node1" presStyleIdx="3" presStyleCnt="5"/>
      <dgm:spPr/>
    </dgm:pt>
    <dgm:pt modelId="{123D39B8-65B6-4CD0-A9D7-C1D326695ED3}" type="pres">
      <dgm:prSet presAssocID="{129E08E4-AC5D-49A5-AE2A-387D0EC67676}" presName="childNode1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2DD7D01-0D9C-4058-91BE-04D0CE62FEB8}" type="pres">
      <dgm:prSet presAssocID="{129E08E4-AC5D-49A5-AE2A-387D0EC67676}" presName="childNode1tx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852832-4421-4E3F-A323-C5593091CCDC}" type="pres">
      <dgm:prSet presAssocID="{129E08E4-AC5D-49A5-AE2A-387D0EC67676}" presName="parentNode1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D2EC6CC-7BF7-47B1-8CA2-CD32AEF885DA}" type="pres">
      <dgm:prSet presAssocID="{129E08E4-AC5D-49A5-AE2A-387D0EC67676}" presName="connSite1" presStyleCnt="0"/>
      <dgm:spPr/>
    </dgm:pt>
  </dgm:ptLst>
  <dgm:cxnLst>
    <dgm:cxn modelId="{886D3197-2B34-4816-912B-67EC7EE530EF}" srcId="{8654F990-405C-4B08-8C03-16732DE52996}" destId="{28BEFE27-54F6-44E5-B8A9-D4B632B7DDBB}" srcOrd="2" destOrd="0" parTransId="{295AD50F-2EFE-43C3-94FA-F6837CAFF5A9}" sibTransId="{B3746EB5-5106-4925-90FC-D4391E50D521}"/>
    <dgm:cxn modelId="{49A4C244-7F90-4770-8E4D-1FF7D1E41499}" srcId="{28BEFE27-54F6-44E5-B8A9-D4B632B7DDBB}" destId="{6FD3F3A3-E306-4D09-BB7B-F4E4FB032B63}" srcOrd="0" destOrd="0" parTransId="{44477DB5-6400-4E89-A323-22D11C1611EA}" sibTransId="{AF47F236-1736-4DCA-BD74-724951C97A30}"/>
    <dgm:cxn modelId="{A659AF5E-84F9-4C54-9CE9-5694B6B59CBC}" type="presOf" srcId="{C34DD238-5D8C-44CF-9EBF-06BBFFB78080}" destId="{3453FD93-CA6B-44E3-A2B4-3D652943FB74}" srcOrd="0" destOrd="0" presId="urn:microsoft.com/office/officeart/2005/8/layout/hProcess4"/>
    <dgm:cxn modelId="{BD107D08-766B-4440-A8CF-552CD89A3F14}" srcId="{A56D3547-C469-4F9A-B4A7-2D3104E73C45}" destId="{210C3B40-711A-4246-A95F-85A571E52D5B}" srcOrd="0" destOrd="0" parTransId="{095202EA-1290-4771-B845-075A7DC380FF}" sibTransId="{243D7154-F503-478F-9459-0444345FDBED}"/>
    <dgm:cxn modelId="{A1259EF5-6F9C-4C80-AB33-D8AB5367080E}" type="presOf" srcId="{8F5B6D69-8509-4CF6-B509-6F8ADE2931FB}" destId="{7BDCE871-1F5C-4606-B23B-9CBB158904AB}" srcOrd="0" destOrd="0" presId="urn:microsoft.com/office/officeart/2005/8/layout/hProcess4"/>
    <dgm:cxn modelId="{D17F501B-9409-4F05-97A5-CB744BA6E9B9}" type="presOf" srcId="{33345EA3-7C60-48FD-ACBB-62E5BA129803}" destId="{D2DD7D01-0D9C-4058-91BE-04D0CE62FEB8}" srcOrd="1" destOrd="1" presId="urn:microsoft.com/office/officeart/2005/8/layout/hProcess4"/>
    <dgm:cxn modelId="{6E21A7AC-A941-4E85-B4C9-6CF4C8541FA2}" type="presOf" srcId="{F655A67A-2CB3-4D83-A4A5-5DA3382E6F80}" destId="{71EAB277-5093-4242-AAA8-AE8F7B884C29}" srcOrd="1" destOrd="1" presId="urn:microsoft.com/office/officeart/2005/8/layout/hProcess4"/>
    <dgm:cxn modelId="{0FA6AF66-FCE2-44C6-8D2C-69EDA340D805}" type="presOf" srcId="{D4F519E6-A2DE-49E9-B07B-BC919BA99AC6}" destId="{57C6489E-741F-46B2-A7C3-24ED2AA40246}" srcOrd="1" destOrd="1" presId="urn:microsoft.com/office/officeart/2005/8/layout/hProcess4"/>
    <dgm:cxn modelId="{AE1D0C64-A74B-41CA-A08C-265316E40714}" type="presOf" srcId="{6FD3F3A3-E306-4D09-BB7B-F4E4FB032B63}" destId="{079F29D2-370B-482A-90CB-966A55C4B653}" srcOrd="0" destOrd="0" presId="urn:microsoft.com/office/officeart/2005/8/layout/hProcess4"/>
    <dgm:cxn modelId="{4FF798F0-D3D5-4AA1-9EA5-9E74B26EFC0D}" srcId="{8654F990-405C-4B08-8C03-16732DE52996}" destId="{748D2A9F-7D87-4648-8E05-D32AEFBCDF33}" srcOrd="0" destOrd="0" parTransId="{DDEE416D-D879-48C8-932E-20759694D501}" sibTransId="{C34DD238-5D8C-44CF-9EBF-06BBFFB78080}"/>
    <dgm:cxn modelId="{2F79DF01-E7C9-453B-9A75-536279BD23FF}" srcId="{129E08E4-AC5D-49A5-AE2A-387D0EC67676}" destId="{33345EA3-7C60-48FD-ACBB-62E5BA129803}" srcOrd="1" destOrd="0" parTransId="{5D3BCAC5-8EAB-4388-990B-9A73B1BD8A09}" sibTransId="{16556429-89D6-4254-BA21-58B44B0A7F81}"/>
    <dgm:cxn modelId="{34A3BF11-8391-40E3-9C50-996E3CEFB5CF}" type="presOf" srcId="{4E98F75A-8C97-4287-B6FB-F6E331DFCA40}" destId="{BE26007A-A2F7-40DF-A06A-2E4E802EFCDB}" srcOrd="0" destOrd="1" presId="urn:microsoft.com/office/officeart/2005/8/layout/hProcess4"/>
    <dgm:cxn modelId="{AF944FF0-15DA-45AB-A0B5-9C4F74C31E8F}" srcId="{A56D3547-C469-4F9A-B4A7-2D3104E73C45}" destId="{4E98F75A-8C97-4287-B6FB-F6E331DFCA40}" srcOrd="1" destOrd="0" parTransId="{96F1A3BB-2BC1-4AE3-9E88-412DF5674759}" sibTransId="{CFA04FE7-8799-4D3B-B5EA-D83C095E0C64}"/>
    <dgm:cxn modelId="{9B60AA51-9555-4FF9-9C84-2C633A26A98E}" srcId="{8654F990-405C-4B08-8C03-16732DE52996}" destId="{A56D3547-C469-4F9A-B4A7-2D3104E73C45}" srcOrd="3" destOrd="0" parTransId="{0963A57E-EF16-4290-B8FB-A1317797844E}" sibTransId="{4D0CC7D1-5299-449C-BF34-9DB6A69B38B1}"/>
    <dgm:cxn modelId="{A5FEFEBA-6CAD-4C5F-B4BD-DB5AA1BCE54C}" srcId="{8654F990-405C-4B08-8C03-16732DE52996}" destId="{129E08E4-AC5D-49A5-AE2A-387D0EC67676}" srcOrd="4" destOrd="0" parTransId="{9B035B7F-70E2-4E65-9BF6-5A2D5F1FBD9F}" sibTransId="{84EDAA62-885A-454E-8A02-11B108C61E83}"/>
    <dgm:cxn modelId="{36809FAB-EAC6-4FF0-9A98-97E636A4BA16}" type="presOf" srcId="{CCE7B3F2-6550-4305-8AB7-20E73F09B7F3}" destId="{154BAA87-9E90-4984-9334-6564BBC6EFB3}" srcOrd="0" destOrd="1" presId="urn:microsoft.com/office/officeart/2005/8/layout/hProcess4"/>
    <dgm:cxn modelId="{DD889F8E-0B0F-4DD4-B58D-43C9C234AE91}" type="presOf" srcId="{4E98F75A-8C97-4287-B6FB-F6E331DFCA40}" destId="{DA8ABC70-62C2-4212-B26B-1B0F4A6909A1}" srcOrd="1" destOrd="1" presId="urn:microsoft.com/office/officeart/2005/8/layout/hProcess4"/>
    <dgm:cxn modelId="{AB2EA362-0A6F-476B-9558-C81A03AC3589}" type="presOf" srcId="{28BEFE27-54F6-44E5-B8A9-D4B632B7DDBB}" destId="{AE5C1EAE-6164-49DF-84CA-911F2EFBB547}" srcOrd="0" destOrd="0" presId="urn:microsoft.com/office/officeart/2005/8/layout/hProcess4"/>
    <dgm:cxn modelId="{038EA725-C467-4B7A-8B9C-6693A908FB11}" type="presOf" srcId="{748D2A9F-7D87-4648-8E05-D32AEFBCDF33}" destId="{D1A1D566-E05D-4584-91B4-3107D70BF0CA}" srcOrd="0" destOrd="0" presId="urn:microsoft.com/office/officeart/2005/8/layout/hProcess4"/>
    <dgm:cxn modelId="{93D2713D-1892-4BC9-ACD6-980D3E097C0A}" srcId="{8F9C6CAE-6D40-4CB8-AC2F-2C7871BC79DC}" destId="{CCE7B3F2-6550-4305-8AB7-20E73F09B7F3}" srcOrd="1" destOrd="0" parTransId="{C0F0ADC0-1532-41AE-A4ED-C3AAD3118BAD}" sibTransId="{DA71BD06-3170-489E-9CBB-2A735183C9C1}"/>
    <dgm:cxn modelId="{1C257662-BC72-4427-8139-3162F6086760}" type="presOf" srcId="{6FD3F3A3-E306-4D09-BB7B-F4E4FB032B63}" destId="{71EAB277-5093-4242-AAA8-AE8F7B884C29}" srcOrd="1" destOrd="0" presId="urn:microsoft.com/office/officeart/2005/8/layout/hProcess4"/>
    <dgm:cxn modelId="{B0683379-EAAD-4251-8D57-782B0E2AEACA}" type="presOf" srcId="{33345EA3-7C60-48FD-ACBB-62E5BA129803}" destId="{123D39B8-65B6-4CD0-A9D7-C1D326695ED3}" srcOrd="0" destOrd="1" presId="urn:microsoft.com/office/officeart/2005/8/layout/hProcess4"/>
    <dgm:cxn modelId="{4184F9C1-A36B-4910-97BF-F8DE47E4804B}" type="presOf" srcId="{B3746EB5-5106-4925-90FC-D4391E50D521}" destId="{7A384BAE-233E-46E4-B785-E47DC1127D7E}" srcOrd="0" destOrd="0" presId="urn:microsoft.com/office/officeart/2005/8/layout/hProcess4"/>
    <dgm:cxn modelId="{4F7735FC-660C-4539-A4F3-3EE7F3FB0946}" srcId="{748D2A9F-7D87-4648-8E05-D32AEFBCDF33}" destId="{D4F519E6-A2DE-49E9-B07B-BC919BA99AC6}" srcOrd="1" destOrd="0" parTransId="{C3457E90-451B-4793-8BAB-2378184155E3}" sibTransId="{F06954DB-E901-4927-9B79-AD0B34B93F94}"/>
    <dgm:cxn modelId="{6D751F81-DF4D-44F2-A8F7-48AE8BD9712E}" type="presOf" srcId="{CCE7B3F2-6550-4305-8AB7-20E73F09B7F3}" destId="{2AA0D2AC-0D74-4794-B3F0-E3E6BA6DCEBF}" srcOrd="1" destOrd="1" presId="urn:microsoft.com/office/officeart/2005/8/layout/hProcess4"/>
    <dgm:cxn modelId="{9225DF1E-5A88-4F81-9F41-225240640745}" type="presOf" srcId="{03A6605A-611E-4F0E-A3F4-4AE5C25D8625}" destId="{123D39B8-65B6-4CD0-A9D7-C1D326695ED3}" srcOrd="0" destOrd="0" presId="urn:microsoft.com/office/officeart/2005/8/layout/hProcess4"/>
    <dgm:cxn modelId="{1D27F792-14F4-4626-B339-D9C79EA2940D}" srcId="{28BEFE27-54F6-44E5-B8A9-D4B632B7DDBB}" destId="{F655A67A-2CB3-4D83-A4A5-5DA3382E6F80}" srcOrd="1" destOrd="0" parTransId="{5154F200-5A91-435F-A4D4-D514528C8FD7}" sibTransId="{1E6E57F8-8D49-4DB5-BC60-1EF66CE27318}"/>
    <dgm:cxn modelId="{1D5029E8-165B-4C3F-B30A-EF4C593806E1}" type="presOf" srcId="{8F9C6CAE-6D40-4CB8-AC2F-2C7871BC79DC}" destId="{FD4B35DF-2985-4A4D-A4D1-5FC13F3B3E3E}" srcOrd="0" destOrd="0" presId="urn:microsoft.com/office/officeart/2005/8/layout/hProcess4"/>
    <dgm:cxn modelId="{8D22FB7A-A9C1-4D00-9718-414A566010FB}" type="presOf" srcId="{A56D3547-C469-4F9A-B4A7-2D3104E73C45}" destId="{2418DAE2-712F-4E29-BDEE-84E3C82313E9}" srcOrd="0" destOrd="0" presId="urn:microsoft.com/office/officeart/2005/8/layout/hProcess4"/>
    <dgm:cxn modelId="{0D1A6F2D-3FCF-49CC-889D-6A7B817C75E3}" type="presOf" srcId="{210C3B40-711A-4246-A95F-85A571E52D5B}" destId="{BE26007A-A2F7-40DF-A06A-2E4E802EFCDB}" srcOrd="0" destOrd="0" presId="urn:microsoft.com/office/officeart/2005/8/layout/hProcess4"/>
    <dgm:cxn modelId="{7EBD38DE-3B64-4F01-A91C-101AECFFDD99}" srcId="{8654F990-405C-4B08-8C03-16732DE52996}" destId="{8F9C6CAE-6D40-4CB8-AC2F-2C7871BC79DC}" srcOrd="1" destOrd="0" parTransId="{049C2342-D3EA-4802-A88D-1A392CA4429F}" sibTransId="{370069D2-4CE3-441E-98EC-0AEDE2C328C0}"/>
    <dgm:cxn modelId="{4837C12B-5AEC-47AE-A4F9-1F7D0D992D3B}" type="presOf" srcId="{03A6605A-611E-4F0E-A3F4-4AE5C25D8625}" destId="{D2DD7D01-0D9C-4058-91BE-04D0CE62FEB8}" srcOrd="1" destOrd="0" presId="urn:microsoft.com/office/officeart/2005/8/layout/hProcess4"/>
    <dgm:cxn modelId="{8EF414B8-F36D-4205-9BF7-FDAF6E167815}" type="presOf" srcId="{8F5B6D69-8509-4CF6-B509-6F8ADE2931FB}" destId="{57C6489E-741F-46B2-A7C3-24ED2AA40246}" srcOrd="1" destOrd="0" presId="urn:microsoft.com/office/officeart/2005/8/layout/hProcess4"/>
    <dgm:cxn modelId="{42D63434-2292-462D-B66D-B725FF1CBDE1}" type="presOf" srcId="{370069D2-4CE3-441E-98EC-0AEDE2C328C0}" destId="{F2AF096C-F2DE-4300-953A-958BE059FBDC}" srcOrd="0" destOrd="0" presId="urn:microsoft.com/office/officeart/2005/8/layout/hProcess4"/>
    <dgm:cxn modelId="{A5013677-AABF-4A0D-AA55-D32A51D29C63}" type="presOf" srcId="{D4F519E6-A2DE-49E9-B07B-BC919BA99AC6}" destId="{7BDCE871-1F5C-4606-B23B-9CBB158904AB}" srcOrd="0" destOrd="1" presId="urn:microsoft.com/office/officeart/2005/8/layout/hProcess4"/>
    <dgm:cxn modelId="{E98E3FF8-A344-4F75-AD89-1A90668C177D}" type="presOf" srcId="{129E08E4-AC5D-49A5-AE2A-387D0EC67676}" destId="{D1852832-4421-4E3F-A323-C5593091CCDC}" srcOrd="0" destOrd="0" presId="urn:microsoft.com/office/officeart/2005/8/layout/hProcess4"/>
    <dgm:cxn modelId="{81E8A422-57A0-4691-AB7D-60CC52F15730}" type="presOf" srcId="{D4EF1EB1-C77D-4E76-9955-7758BD738D79}" destId="{2AA0D2AC-0D74-4794-B3F0-E3E6BA6DCEBF}" srcOrd="1" destOrd="0" presId="urn:microsoft.com/office/officeart/2005/8/layout/hProcess4"/>
    <dgm:cxn modelId="{2B88CE03-10EF-43EB-94CC-3EEF4D65E4F9}" type="presOf" srcId="{F655A67A-2CB3-4D83-A4A5-5DA3382E6F80}" destId="{079F29D2-370B-482A-90CB-966A55C4B653}" srcOrd="0" destOrd="1" presId="urn:microsoft.com/office/officeart/2005/8/layout/hProcess4"/>
    <dgm:cxn modelId="{8F4A0597-D7A1-4153-877F-1D65A9A33B3E}" srcId="{129E08E4-AC5D-49A5-AE2A-387D0EC67676}" destId="{03A6605A-611E-4F0E-A3F4-4AE5C25D8625}" srcOrd="0" destOrd="0" parTransId="{E7A380D0-3945-41D0-A96B-71E8B062BF4E}" sibTransId="{EE632ABF-CBA3-46A1-BE2E-9BD7591DE898}"/>
    <dgm:cxn modelId="{F86BAA2B-1AEE-4897-BB20-B603EFC054FF}" type="presOf" srcId="{D4EF1EB1-C77D-4E76-9955-7758BD738D79}" destId="{154BAA87-9E90-4984-9334-6564BBC6EFB3}" srcOrd="0" destOrd="0" presId="urn:microsoft.com/office/officeart/2005/8/layout/hProcess4"/>
    <dgm:cxn modelId="{3B2609AF-D0EA-4B0F-891F-1FA7943C82C5}" type="presOf" srcId="{8654F990-405C-4B08-8C03-16732DE52996}" destId="{E41FB000-E33A-4F76-8B70-5F32838BF844}" srcOrd="0" destOrd="0" presId="urn:microsoft.com/office/officeart/2005/8/layout/hProcess4"/>
    <dgm:cxn modelId="{E11F163E-1471-490E-A837-F3346991BAD6}" srcId="{8F9C6CAE-6D40-4CB8-AC2F-2C7871BC79DC}" destId="{D4EF1EB1-C77D-4E76-9955-7758BD738D79}" srcOrd="0" destOrd="0" parTransId="{02E37E8C-4CB0-4DF0-B995-4D4553EDBA2A}" sibTransId="{87CFB598-566D-4B70-ADA4-F7DA4D5E6E0A}"/>
    <dgm:cxn modelId="{D5D7CB70-D188-4F75-B68D-D039D433A8FE}" type="presOf" srcId="{4D0CC7D1-5299-449C-BF34-9DB6A69B38B1}" destId="{D4037C15-4A53-48F5-BFFE-E51B0D5046EC}" srcOrd="0" destOrd="0" presId="urn:microsoft.com/office/officeart/2005/8/layout/hProcess4"/>
    <dgm:cxn modelId="{F5FDBCD4-63AB-42D2-B532-68AAD7193EF0}" srcId="{748D2A9F-7D87-4648-8E05-D32AEFBCDF33}" destId="{8F5B6D69-8509-4CF6-B509-6F8ADE2931FB}" srcOrd="0" destOrd="0" parTransId="{3BD77981-2EDD-4A92-ACC1-1C124A0B54CA}" sibTransId="{011811E6-ECAB-4864-B00E-0A294C5245B6}"/>
    <dgm:cxn modelId="{0E01A9ED-F6A2-4199-A893-2923194B0626}" type="presOf" srcId="{210C3B40-711A-4246-A95F-85A571E52D5B}" destId="{DA8ABC70-62C2-4212-B26B-1B0F4A6909A1}" srcOrd="1" destOrd="0" presId="urn:microsoft.com/office/officeart/2005/8/layout/hProcess4"/>
    <dgm:cxn modelId="{2C2510AB-825A-4515-93AA-D9B83F83C463}" type="presParOf" srcId="{E41FB000-E33A-4F76-8B70-5F32838BF844}" destId="{5B16DD5E-6813-4ABA-BC28-CD0990AE75F3}" srcOrd="0" destOrd="0" presId="urn:microsoft.com/office/officeart/2005/8/layout/hProcess4"/>
    <dgm:cxn modelId="{1B15E95B-23FB-416B-ACF3-42946FB329E6}" type="presParOf" srcId="{E41FB000-E33A-4F76-8B70-5F32838BF844}" destId="{0F206673-CD8B-4BD5-83EB-EF998C182DA1}" srcOrd="1" destOrd="0" presId="urn:microsoft.com/office/officeart/2005/8/layout/hProcess4"/>
    <dgm:cxn modelId="{79069F18-276F-4D5E-BD7F-ACFF43962E52}" type="presParOf" srcId="{E41FB000-E33A-4F76-8B70-5F32838BF844}" destId="{97DF0377-F826-4505-A508-4DA067F4D496}" srcOrd="2" destOrd="0" presId="urn:microsoft.com/office/officeart/2005/8/layout/hProcess4"/>
    <dgm:cxn modelId="{CA1D4C9B-7159-49D8-A807-E257C6A15AD2}" type="presParOf" srcId="{97DF0377-F826-4505-A508-4DA067F4D496}" destId="{11D4C56B-88F6-4783-99C0-810F885A0EF8}" srcOrd="0" destOrd="0" presId="urn:microsoft.com/office/officeart/2005/8/layout/hProcess4"/>
    <dgm:cxn modelId="{8768CF99-6BDB-4E32-AAE5-0E4F65CF3475}" type="presParOf" srcId="{11D4C56B-88F6-4783-99C0-810F885A0EF8}" destId="{22B0FAA6-5249-4A8B-A5F6-9F083BDAECF9}" srcOrd="0" destOrd="0" presId="urn:microsoft.com/office/officeart/2005/8/layout/hProcess4"/>
    <dgm:cxn modelId="{D580BF6C-7A22-4942-AB0A-7BC76FD72CCF}" type="presParOf" srcId="{11D4C56B-88F6-4783-99C0-810F885A0EF8}" destId="{7BDCE871-1F5C-4606-B23B-9CBB158904AB}" srcOrd="1" destOrd="0" presId="urn:microsoft.com/office/officeart/2005/8/layout/hProcess4"/>
    <dgm:cxn modelId="{DCB6A338-B592-4D91-BEBB-B91701F3FF2C}" type="presParOf" srcId="{11D4C56B-88F6-4783-99C0-810F885A0EF8}" destId="{57C6489E-741F-46B2-A7C3-24ED2AA40246}" srcOrd="2" destOrd="0" presId="urn:microsoft.com/office/officeart/2005/8/layout/hProcess4"/>
    <dgm:cxn modelId="{FC17EF99-4AB0-4730-A86A-EBA42FC87654}" type="presParOf" srcId="{11D4C56B-88F6-4783-99C0-810F885A0EF8}" destId="{D1A1D566-E05D-4584-91B4-3107D70BF0CA}" srcOrd="3" destOrd="0" presId="urn:microsoft.com/office/officeart/2005/8/layout/hProcess4"/>
    <dgm:cxn modelId="{ADCBDDE1-67B7-4322-8BC9-C426ECB74C7E}" type="presParOf" srcId="{11D4C56B-88F6-4783-99C0-810F885A0EF8}" destId="{82C77AFB-94FD-4BC2-8D23-BC0E1FDC38F4}" srcOrd="4" destOrd="0" presId="urn:microsoft.com/office/officeart/2005/8/layout/hProcess4"/>
    <dgm:cxn modelId="{412E8A8C-884F-47C8-8867-E34DF222C473}" type="presParOf" srcId="{97DF0377-F826-4505-A508-4DA067F4D496}" destId="{3453FD93-CA6B-44E3-A2B4-3D652943FB74}" srcOrd="1" destOrd="0" presId="urn:microsoft.com/office/officeart/2005/8/layout/hProcess4"/>
    <dgm:cxn modelId="{43F7F8EB-75EC-4913-8ED2-29085CD6D68C}" type="presParOf" srcId="{97DF0377-F826-4505-A508-4DA067F4D496}" destId="{51B7C1C4-1F67-43AA-96F9-64F3D3B5DF8F}" srcOrd="2" destOrd="0" presId="urn:microsoft.com/office/officeart/2005/8/layout/hProcess4"/>
    <dgm:cxn modelId="{00E63BDF-FF94-46D3-9A94-486931123519}" type="presParOf" srcId="{51B7C1C4-1F67-43AA-96F9-64F3D3B5DF8F}" destId="{05FCB83C-CCCD-404C-B57A-F0E3A6A99943}" srcOrd="0" destOrd="0" presId="urn:microsoft.com/office/officeart/2005/8/layout/hProcess4"/>
    <dgm:cxn modelId="{9AF25312-0AA1-4899-8365-675C06913398}" type="presParOf" srcId="{51B7C1C4-1F67-43AA-96F9-64F3D3B5DF8F}" destId="{154BAA87-9E90-4984-9334-6564BBC6EFB3}" srcOrd="1" destOrd="0" presId="urn:microsoft.com/office/officeart/2005/8/layout/hProcess4"/>
    <dgm:cxn modelId="{70F27398-053F-46E9-9035-C9ECE7C59A58}" type="presParOf" srcId="{51B7C1C4-1F67-43AA-96F9-64F3D3B5DF8F}" destId="{2AA0D2AC-0D74-4794-B3F0-E3E6BA6DCEBF}" srcOrd="2" destOrd="0" presId="urn:microsoft.com/office/officeart/2005/8/layout/hProcess4"/>
    <dgm:cxn modelId="{EAB372BD-6635-4E18-B43C-C09FD0D6F27B}" type="presParOf" srcId="{51B7C1C4-1F67-43AA-96F9-64F3D3B5DF8F}" destId="{FD4B35DF-2985-4A4D-A4D1-5FC13F3B3E3E}" srcOrd="3" destOrd="0" presId="urn:microsoft.com/office/officeart/2005/8/layout/hProcess4"/>
    <dgm:cxn modelId="{5F611CC2-1C50-40FD-BACC-05CC97F07469}" type="presParOf" srcId="{51B7C1C4-1F67-43AA-96F9-64F3D3B5DF8F}" destId="{37519601-2AAF-4FCE-A4B1-C0B8EAD0EA43}" srcOrd="4" destOrd="0" presId="urn:microsoft.com/office/officeart/2005/8/layout/hProcess4"/>
    <dgm:cxn modelId="{2688A07F-3EA3-4842-95C4-70D9AA1AEAF6}" type="presParOf" srcId="{97DF0377-F826-4505-A508-4DA067F4D496}" destId="{F2AF096C-F2DE-4300-953A-958BE059FBDC}" srcOrd="3" destOrd="0" presId="urn:microsoft.com/office/officeart/2005/8/layout/hProcess4"/>
    <dgm:cxn modelId="{ED1F4FB4-45CC-4E79-A122-F6594DFBE3E2}" type="presParOf" srcId="{97DF0377-F826-4505-A508-4DA067F4D496}" destId="{E76B9AF8-5998-4976-9311-E1FA6691FEC5}" srcOrd="4" destOrd="0" presId="urn:microsoft.com/office/officeart/2005/8/layout/hProcess4"/>
    <dgm:cxn modelId="{77C10096-EA10-415A-B424-822E4F29D3E2}" type="presParOf" srcId="{E76B9AF8-5998-4976-9311-E1FA6691FEC5}" destId="{5F71E455-896D-4041-857E-7CE8278C4AB6}" srcOrd="0" destOrd="0" presId="urn:microsoft.com/office/officeart/2005/8/layout/hProcess4"/>
    <dgm:cxn modelId="{AA488C77-87A5-40A2-97AE-F890BE7B5015}" type="presParOf" srcId="{E76B9AF8-5998-4976-9311-E1FA6691FEC5}" destId="{079F29D2-370B-482A-90CB-966A55C4B653}" srcOrd="1" destOrd="0" presId="urn:microsoft.com/office/officeart/2005/8/layout/hProcess4"/>
    <dgm:cxn modelId="{CC6C4CBB-40E9-462E-84F7-EA679AE824CE}" type="presParOf" srcId="{E76B9AF8-5998-4976-9311-E1FA6691FEC5}" destId="{71EAB277-5093-4242-AAA8-AE8F7B884C29}" srcOrd="2" destOrd="0" presId="urn:microsoft.com/office/officeart/2005/8/layout/hProcess4"/>
    <dgm:cxn modelId="{B19F0B67-4B10-41D2-877D-FCB466D847E6}" type="presParOf" srcId="{E76B9AF8-5998-4976-9311-E1FA6691FEC5}" destId="{AE5C1EAE-6164-49DF-84CA-911F2EFBB547}" srcOrd="3" destOrd="0" presId="urn:microsoft.com/office/officeart/2005/8/layout/hProcess4"/>
    <dgm:cxn modelId="{B014E115-5124-47E3-A8D7-DEEBB1E609C6}" type="presParOf" srcId="{E76B9AF8-5998-4976-9311-E1FA6691FEC5}" destId="{5880E5C4-7815-4A73-BE45-BD0A8ECA2556}" srcOrd="4" destOrd="0" presId="urn:microsoft.com/office/officeart/2005/8/layout/hProcess4"/>
    <dgm:cxn modelId="{77F384BC-1170-40FE-AC98-0C07742186FF}" type="presParOf" srcId="{97DF0377-F826-4505-A508-4DA067F4D496}" destId="{7A384BAE-233E-46E4-B785-E47DC1127D7E}" srcOrd="5" destOrd="0" presId="urn:microsoft.com/office/officeart/2005/8/layout/hProcess4"/>
    <dgm:cxn modelId="{A2C621DA-5C8B-4BB3-A1B8-8CFD6C359AAC}" type="presParOf" srcId="{97DF0377-F826-4505-A508-4DA067F4D496}" destId="{104715F1-5114-44EE-AB7C-48CB5D5C7C76}" srcOrd="6" destOrd="0" presId="urn:microsoft.com/office/officeart/2005/8/layout/hProcess4"/>
    <dgm:cxn modelId="{98414E83-4937-4862-8D44-CA36F2AC8630}" type="presParOf" srcId="{104715F1-5114-44EE-AB7C-48CB5D5C7C76}" destId="{B454239A-B748-49C1-851C-43088E97FAB2}" srcOrd="0" destOrd="0" presId="urn:microsoft.com/office/officeart/2005/8/layout/hProcess4"/>
    <dgm:cxn modelId="{0DA1F4DB-FCE9-4444-857F-7C8DA16DAE99}" type="presParOf" srcId="{104715F1-5114-44EE-AB7C-48CB5D5C7C76}" destId="{BE26007A-A2F7-40DF-A06A-2E4E802EFCDB}" srcOrd="1" destOrd="0" presId="urn:microsoft.com/office/officeart/2005/8/layout/hProcess4"/>
    <dgm:cxn modelId="{D42DFEB5-1A99-4AFF-A162-147616D882C0}" type="presParOf" srcId="{104715F1-5114-44EE-AB7C-48CB5D5C7C76}" destId="{DA8ABC70-62C2-4212-B26B-1B0F4A6909A1}" srcOrd="2" destOrd="0" presId="urn:microsoft.com/office/officeart/2005/8/layout/hProcess4"/>
    <dgm:cxn modelId="{73199BCD-2E46-438F-8D0D-22662C89D24E}" type="presParOf" srcId="{104715F1-5114-44EE-AB7C-48CB5D5C7C76}" destId="{2418DAE2-712F-4E29-BDEE-84E3C82313E9}" srcOrd="3" destOrd="0" presId="urn:microsoft.com/office/officeart/2005/8/layout/hProcess4"/>
    <dgm:cxn modelId="{3F5438C8-4173-4373-9715-3892D78A50AC}" type="presParOf" srcId="{104715F1-5114-44EE-AB7C-48CB5D5C7C76}" destId="{42187044-91C7-4EBD-B9E9-1F0A9BC70F26}" srcOrd="4" destOrd="0" presId="urn:microsoft.com/office/officeart/2005/8/layout/hProcess4"/>
    <dgm:cxn modelId="{0E9A0D5A-1B6E-4467-AF21-44CEEA8B3D91}" type="presParOf" srcId="{97DF0377-F826-4505-A508-4DA067F4D496}" destId="{D4037C15-4A53-48F5-BFFE-E51B0D5046EC}" srcOrd="7" destOrd="0" presId="urn:microsoft.com/office/officeart/2005/8/layout/hProcess4"/>
    <dgm:cxn modelId="{330321B0-76F2-41C7-BD8E-9EAAC377AFE7}" type="presParOf" srcId="{97DF0377-F826-4505-A508-4DA067F4D496}" destId="{8E4F6201-5EB2-4984-9ADF-2B8C47299F37}" srcOrd="8" destOrd="0" presId="urn:microsoft.com/office/officeart/2005/8/layout/hProcess4"/>
    <dgm:cxn modelId="{B124DA1F-09CB-4A2E-AE35-5F256D2B65D7}" type="presParOf" srcId="{8E4F6201-5EB2-4984-9ADF-2B8C47299F37}" destId="{47A9BFAF-0C36-4F0C-B846-2BEA0E8470CE}" srcOrd="0" destOrd="0" presId="urn:microsoft.com/office/officeart/2005/8/layout/hProcess4"/>
    <dgm:cxn modelId="{9C68F85D-632C-4537-9810-401BFD92596B}" type="presParOf" srcId="{8E4F6201-5EB2-4984-9ADF-2B8C47299F37}" destId="{123D39B8-65B6-4CD0-A9D7-C1D326695ED3}" srcOrd="1" destOrd="0" presId="urn:microsoft.com/office/officeart/2005/8/layout/hProcess4"/>
    <dgm:cxn modelId="{D7F57FE7-B3E5-4A14-9C6A-6EF55CA7EB81}" type="presParOf" srcId="{8E4F6201-5EB2-4984-9ADF-2B8C47299F37}" destId="{D2DD7D01-0D9C-4058-91BE-04D0CE62FEB8}" srcOrd="2" destOrd="0" presId="urn:microsoft.com/office/officeart/2005/8/layout/hProcess4"/>
    <dgm:cxn modelId="{A1951F77-7E4F-4B4A-BEF6-5774645422B1}" type="presParOf" srcId="{8E4F6201-5EB2-4984-9ADF-2B8C47299F37}" destId="{D1852832-4421-4E3F-A323-C5593091CCDC}" srcOrd="3" destOrd="0" presId="urn:microsoft.com/office/officeart/2005/8/layout/hProcess4"/>
    <dgm:cxn modelId="{3CF090C6-A6C6-492C-AF89-CCD0F9D5751A}" type="presParOf" srcId="{8E4F6201-5EB2-4984-9ADF-2B8C47299F37}" destId="{2D2EC6CC-7BF7-47B1-8CA2-CD32AEF885D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53433A-6360-4530-B0C6-F7FBD221BFB6}">
      <dsp:nvSpPr>
        <dsp:cNvPr id="0" name=""/>
        <dsp:cNvSpPr/>
      </dsp:nvSpPr>
      <dsp:spPr>
        <a:xfrm>
          <a:off x="4077" y="1502624"/>
          <a:ext cx="2981101" cy="14905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500" kern="1200" dirty="0" smtClean="0"/>
            <a:t>高品质信息资源</a:t>
          </a:r>
          <a:endParaRPr lang="zh-CN" altLang="en-US" sz="4500" kern="1200" dirty="0"/>
        </a:p>
      </dsp:txBody>
      <dsp:txXfrm>
        <a:off x="4077" y="1502624"/>
        <a:ext cx="2981101" cy="1490550"/>
      </dsp:txXfrm>
    </dsp:sp>
    <dsp:sp modelId="{D4C4B713-EB8B-44F0-8455-5B3A80A4415C}">
      <dsp:nvSpPr>
        <dsp:cNvPr id="0" name=""/>
        <dsp:cNvSpPr/>
      </dsp:nvSpPr>
      <dsp:spPr>
        <a:xfrm rot="18006412">
          <a:off x="2638502" y="1616303"/>
          <a:ext cx="1391200" cy="59677"/>
        </a:xfrm>
        <a:custGeom>
          <a:avLst/>
          <a:gdLst/>
          <a:ahLst/>
          <a:cxnLst/>
          <a:rect l="0" t="0" r="0" b="0"/>
          <a:pathLst>
            <a:path>
              <a:moveTo>
                <a:pt x="0" y="29838"/>
              </a:moveTo>
              <a:lnTo>
                <a:pt x="1391200" y="29838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8006412">
        <a:off x="3299322" y="1611362"/>
        <a:ext cx="69560" cy="69560"/>
      </dsp:txXfrm>
    </dsp:sp>
    <dsp:sp modelId="{0E0053FE-5458-4355-B382-24DA74986CB3}">
      <dsp:nvSpPr>
        <dsp:cNvPr id="0" name=""/>
        <dsp:cNvSpPr/>
      </dsp:nvSpPr>
      <dsp:spPr>
        <a:xfrm>
          <a:off x="3683025" y="299109"/>
          <a:ext cx="2981101" cy="14905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/>
            <a:t>万方数据知识服务平台</a:t>
          </a:r>
          <a:endParaRPr lang="zh-CN" altLang="en-US" sz="2800" b="1" kern="1200" dirty="0"/>
        </a:p>
      </dsp:txBody>
      <dsp:txXfrm>
        <a:off x="3683025" y="299109"/>
        <a:ext cx="2981101" cy="1490550"/>
      </dsp:txXfrm>
    </dsp:sp>
    <dsp:sp modelId="{F7815C2A-0218-4459-83D1-A9E2B29D3833}">
      <dsp:nvSpPr>
        <dsp:cNvPr id="0" name=""/>
        <dsp:cNvSpPr/>
      </dsp:nvSpPr>
      <dsp:spPr>
        <a:xfrm rot="3332082">
          <a:off x="2712212" y="2736504"/>
          <a:ext cx="1257641" cy="59677"/>
        </a:xfrm>
        <a:custGeom>
          <a:avLst/>
          <a:gdLst/>
          <a:ahLst/>
          <a:cxnLst/>
          <a:rect l="0" t="0" r="0" b="0"/>
          <a:pathLst>
            <a:path>
              <a:moveTo>
                <a:pt x="0" y="29838"/>
              </a:moveTo>
              <a:lnTo>
                <a:pt x="1257641" y="29838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332082">
        <a:off x="3309592" y="2734902"/>
        <a:ext cx="62882" cy="62882"/>
      </dsp:txXfrm>
    </dsp:sp>
    <dsp:sp modelId="{C593EB42-F6EC-4DB5-B075-258D19955310}">
      <dsp:nvSpPr>
        <dsp:cNvPr id="0" name=""/>
        <dsp:cNvSpPr/>
      </dsp:nvSpPr>
      <dsp:spPr>
        <a:xfrm>
          <a:off x="3696887" y="2539511"/>
          <a:ext cx="2981101" cy="14905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/>
            <a:t>中国教学科研文献保障系统</a:t>
          </a:r>
          <a:endParaRPr lang="zh-CN" altLang="en-US" sz="2800" b="1" kern="1200" dirty="0"/>
        </a:p>
      </dsp:txBody>
      <dsp:txXfrm>
        <a:off x="3696887" y="2539511"/>
        <a:ext cx="2981101" cy="14905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53433A-6360-4530-B0C6-F7FBD221BFB6}">
      <dsp:nvSpPr>
        <dsp:cNvPr id="0" name=""/>
        <dsp:cNvSpPr/>
      </dsp:nvSpPr>
      <dsp:spPr>
        <a:xfrm>
          <a:off x="2857" y="1634132"/>
          <a:ext cx="2759868" cy="13799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100" kern="1200" dirty="0" smtClean="0"/>
            <a:t>文献保障系统</a:t>
          </a:r>
          <a:endParaRPr lang="zh-CN" altLang="en-US" sz="4100" kern="1200" dirty="0"/>
        </a:p>
      </dsp:txBody>
      <dsp:txXfrm>
        <a:off x="2857" y="1634132"/>
        <a:ext cx="2759868" cy="1379934"/>
      </dsp:txXfrm>
    </dsp:sp>
    <dsp:sp modelId="{D4C4B713-EB8B-44F0-8455-5B3A80A4415C}">
      <dsp:nvSpPr>
        <dsp:cNvPr id="0" name=""/>
        <dsp:cNvSpPr/>
      </dsp:nvSpPr>
      <dsp:spPr>
        <a:xfrm rot="17574733">
          <a:off x="2329818" y="1644417"/>
          <a:ext cx="1417788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1417788" y="26718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7574733">
        <a:off x="3003268" y="1635691"/>
        <a:ext cx="70889" cy="70889"/>
      </dsp:txXfrm>
    </dsp:sp>
    <dsp:sp modelId="{0E0053FE-5458-4355-B382-24DA74986CB3}">
      <dsp:nvSpPr>
        <dsp:cNvPr id="0" name=""/>
        <dsp:cNvSpPr/>
      </dsp:nvSpPr>
      <dsp:spPr>
        <a:xfrm>
          <a:off x="3314700" y="328204"/>
          <a:ext cx="2759868" cy="13799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100" kern="1200" dirty="0" smtClean="0"/>
            <a:t>知识服务平台</a:t>
          </a:r>
          <a:endParaRPr lang="zh-CN" altLang="en-US" sz="4100" kern="1200" dirty="0"/>
        </a:p>
      </dsp:txBody>
      <dsp:txXfrm>
        <a:off x="3314700" y="328204"/>
        <a:ext cx="2759868" cy="137993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53433A-6360-4530-B0C6-F7FBD221BFB6}">
      <dsp:nvSpPr>
        <dsp:cNvPr id="0" name=""/>
        <dsp:cNvSpPr/>
      </dsp:nvSpPr>
      <dsp:spPr>
        <a:xfrm>
          <a:off x="0" y="1981204"/>
          <a:ext cx="2825687" cy="14128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200" kern="1200" dirty="0" smtClean="0"/>
            <a:t>文献保障系统</a:t>
          </a:r>
          <a:endParaRPr lang="zh-CN" altLang="en-US" sz="4200" kern="1200" dirty="0"/>
        </a:p>
      </dsp:txBody>
      <dsp:txXfrm>
        <a:off x="0" y="1981204"/>
        <a:ext cx="2825687" cy="1412843"/>
      </dsp:txXfrm>
    </dsp:sp>
    <dsp:sp modelId="{F7815C2A-0218-4459-83D1-A9E2B29D3833}">
      <dsp:nvSpPr>
        <dsp:cNvPr id="0" name=""/>
        <dsp:cNvSpPr/>
      </dsp:nvSpPr>
      <dsp:spPr>
        <a:xfrm rot="4138289">
          <a:off x="2014376" y="3848617"/>
          <a:ext cx="2530732" cy="40209"/>
        </a:xfrm>
        <a:custGeom>
          <a:avLst/>
          <a:gdLst/>
          <a:ahLst/>
          <a:cxnLst/>
          <a:rect l="0" t="0" r="0" b="0"/>
          <a:pathLst>
            <a:path>
              <a:moveTo>
                <a:pt x="0" y="20104"/>
              </a:moveTo>
              <a:lnTo>
                <a:pt x="2530732" y="20104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900" kern="1200"/>
        </a:p>
      </dsp:txBody>
      <dsp:txXfrm rot="4138289">
        <a:off x="3216474" y="3805453"/>
        <a:ext cx="126536" cy="126536"/>
      </dsp:txXfrm>
    </dsp:sp>
    <dsp:sp modelId="{C593EB42-F6EC-4DB5-B075-258D19955310}">
      <dsp:nvSpPr>
        <dsp:cNvPr id="0" name=""/>
        <dsp:cNvSpPr/>
      </dsp:nvSpPr>
      <dsp:spPr>
        <a:xfrm>
          <a:off x="3733797" y="4343395"/>
          <a:ext cx="2825687" cy="14128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/>
            <a:t>中国教学科研文献保障系统</a:t>
          </a:r>
          <a:endParaRPr lang="zh-CN" altLang="en-US" sz="2800" b="1" kern="1200" dirty="0"/>
        </a:p>
      </dsp:txBody>
      <dsp:txXfrm>
        <a:off x="3733797" y="4343395"/>
        <a:ext cx="2825687" cy="141284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DCE871-1F5C-4606-B23B-9CBB158904AB}">
      <dsp:nvSpPr>
        <dsp:cNvPr id="0" name=""/>
        <dsp:cNvSpPr/>
      </dsp:nvSpPr>
      <dsp:spPr>
        <a:xfrm>
          <a:off x="3433" y="1994848"/>
          <a:ext cx="1264197" cy="1042698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问题</a:t>
          </a:r>
          <a:endParaRPr lang="zh-CN" alt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创新</a:t>
          </a:r>
          <a:endParaRPr lang="zh-CN" altLang="en-US" sz="1500" b="1" kern="1200" dirty="0"/>
        </a:p>
      </dsp:txBody>
      <dsp:txXfrm>
        <a:off x="3433" y="1994848"/>
        <a:ext cx="1264197" cy="819263"/>
      </dsp:txXfrm>
    </dsp:sp>
    <dsp:sp modelId="{3453FD93-CA6B-44E3-A2B4-3D652943FB74}">
      <dsp:nvSpPr>
        <dsp:cNvPr id="0" name=""/>
        <dsp:cNvSpPr/>
      </dsp:nvSpPr>
      <dsp:spPr>
        <a:xfrm>
          <a:off x="606831" y="2326342"/>
          <a:ext cx="1607746" cy="1327717"/>
        </a:xfrm>
        <a:prstGeom prst="leftCircularArrow">
          <a:avLst>
            <a:gd name="adj1" fmla="val 2628"/>
            <a:gd name="adj2" fmla="val 319419"/>
            <a:gd name="adj3" fmla="val 2332799"/>
            <a:gd name="adj4" fmla="val 9262358"/>
            <a:gd name="adj5" fmla="val 306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A1D566-E05D-4584-91B4-3107D70BF0CA}">
      <dsp:nvSpPr>
        <dsp:cNvPr id="0" name=""/>
        <dsp:cNvSpPr/>
      </dsp:nvSpPr>
      <dsp:spPr>
        <a:xfrm>
          <a:off x="284366" y="2814111"/>
          <a:ext cx="1123731" cy="446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选题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84366" y="2814111"/>
        <a:ext cx="1123731" cy="446870"/>
      </dsp:txXfrm>
    </dsp:sp>
    <dsp:sp modelId="{154BAA87-9E90-4984-9334-6564BBC6EFB3}">
      <dsp:nvSpPr>
        <dsp:cNvPr id="0" name=""/>
        <dsp:cNvSpPr/>
      </dsp:nvSpPr>
      <dsp:spPr>
        <a:xfrm>
          <a:off x="1574239" y="2070126"/>
          <a:ext cx="1264197" cy="1042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信息检索</a:t>
          </a:r>
          <a:endParaRPr lang="zh-CN" alt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分析数据</a:t>
          </a:r>
          <a:endParaRPr lang="zh-CN" altLang="en-US" sz="1500" b="1" kern="1200" dirty="0"/>
        </a:p>
      </dsp:txBody>
      <dsp:txXfrm>
        <a:off x="1574239" y="2293561"/>
        <a:ext cx="1264197" cy="819263"/>
      </dsp:txXfrm>
    </dsp:sp>
    <dsp:sp modelId="{F2AF096C-F2DE-4300-953A-958BE059FBDC}">
      <dsp:nvSpPr>
        <dsp:cNvPr id="0" name=""/>
        <dsp:cNvSpPr/>
      </dsp:nvSpPr>
      <dsp:spPr>
        <a:xfrm>
          <a:off x="2105554" y="1103303"/>
          <a:ext cx="1752095" cy="1720656"/>
        </a:xfrm>
        <a:prstGeom prst="circularArrow">
          <a:avLst>
            <a:gd name="adj1" fmla="val 2283"/>
            <a:gd name="adj2" fmla="val 275271"/>
            <a:gd name="adj3" fmla="val 20404077"/>
            <a:gd name="adj4" fmla="val 13430370"/>
            <a:gd name="adj5" fmla="val 26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4B35DF-2985-4A4D-A4D1-5FC13F3B3E3E}">
      <dsp:nvSpPr>
        <dsp:cNvPr id="0" name=""/>
        <dsp:cNvSpPr/>
      </dsp:nvSpPr>
      <dsp:spPr>
        <a:xfrm>
          <a:off x="1857386" y="1460496"/>
          <a:ext cx="1200549" cy="747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搜集数据资源</a:t>
          </a:r>
        </a:p>
      </dsp:txBody>
      <dsp:txXfrm>
        <a:off x="1857386" y="1460496"/>
        <a:ext cx="1200549" cy="747981"/>
      </dsp:txXfrm>
    </dsp:sp>
    <dsp:sp modelId="{079F29D2-370B-482A-90CB-966A55C4B653}">
      <dsp:nvSpPr>
        <dsp:cNvPr id="0" name=""/>
        <dsp:cNvSpPr/>
      </dsp:nvSpPr>
      <dsp:spPr>
        <a:xfrm>
          <a:off x="3183454" y="1994848"/>
          <a:ext cx="1264197" cy="1042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形成理论</a:t>
          </a:r>
          <a:endParaRPr lang="zh-CN" alt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选择参考文献</a:t>
          </a:r>
          <a:endParaRPr lang="zh-CN" altLang="en-US" sz="1500" b="1" kern="1200" dirty="0"/>
        </a:p>
      </dsp:txBody>
      <dsp:txXfrm>
        <a:off x="3183454" y="1994848"/>
        <a:ext cx="1264197" cy="819263"/>
      </dsp:txXfrm>
    </dsp:sp>
    <dsp:sp modelId="{7A384BAE-233E-46E4-B785-E47DC1127D7E}">
      <dsp:nvSpPr>
        <dsp:cNvPr id="0" name=""/>
        <dsp:cNvSpPr/>
      </dsp:nvSpPr>
      <dsp:spPr>
        <a:xfrm>
          <a:off x="3683294" y="2328420"/>
          <a:ext cx="1817435" cy="1328088"/>
        </a:xfrm>
        <a:prstGeom prst="leftCircularArrow">
          <a:avLst>
            <a:gd name="adj1" fmla="val 2627"/>
            <a:gd name="adj2" fmla="val 319325"/>
            <a:gd name="adj3" fmla="val 2346962"/>
            <a:gd name="adj4" fmla="val 9276616"/>
            <a:gd name="adj5" fmla="val 306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C1EAE-6164-49DF-84CA-911F2EFBB547}">
      <dsp:nvSpPr>
        <dsp:cNvPr id="0" name=""/>
        <dsp:cNvSpPr/>
      </dsp:nvSpPr>
      <dsp:spPr>
        <a:xfrm>
          <a:off x="3464387" y="2814111"/>
          <a:ext cx="1123731" cy="446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实验计算</a:t>
          </a:r>
        </a:p>
      </dsp:txBody>
      <dsp:txXfrm>
        <a:off x="3464387" y="2814111"/>
        <a:ext cx="1123731" cy="446870"/>
      </dsp:txXfrm>
    </dsp:sp>
    <dsp:sp modelId="{BE26007A-A2F7-40DF-A06A-2E4E802EFCDB}">
      <dsp:nvSpPr>
        <dsp:cNvPr id="0" name=""/>
        <dsp:cNvSpPr/>
      </dsp:nvSpPr>
      <dsp:spPr>
        <a:xfrm>
          <a:off x="4754261" y="2074654"/>
          <a:ext cx="1264197" cy="1042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质量把控</a:t>
          </a:r>
          <a:endParaRPr lang="zh-CN" alt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投稿服务</a:t>
          </a:r>
          <a:endParaRPr lang="zh-CN" altLang="en-US" sz="1500" b="1" kern="1200" dirty="0"/>
        </a:p>
      </dsp:txBody>
      <dsp:txXfrm>
        <a:off x="4754261" y="2298089"/>
        <a:ext cx="1264197" cy="819263"/>
      </dsp:txXfrm>
    </dsp:sp>
    <dsp:sp modelId="{D4037C15-4A53-48F5-BFFE-E51B0D5046EC}">
      <dsp:nvSpPr>
        <dsp:cNvPr id="0" name=""/>
        <dsp:cNvSpPr/>
      </dsp:nvSpPr>
      <dsp:spPr>
        <a:xfrm>
          <a:off x="5302290" y="1138653"/>
          <a:ext cx="1855132" cy="1670823"/>
        </a:xfrm>
        <a:prstGeom prst="circularArrow">
          <a:avLst>
            <a:gd name="adj1" fmla="val 2223"/>
            <a:gd name="adj2" fmla="val 267713"/>
            <a:gd name="adj3" fmla="val 20387703"/>
            <a:gd name="adj4" fmla="val 13406438"/>
            <a:gd name="adj5" fmla="val 259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8DAE2-712F-4E29-BDEE-84E3C82313E9}">
      <dsp:nvSpPr>
        <dsp:cNvPr id="0" name=""/>
        <dsp:cNvSpPr/>
      </dsp:nvSpPr>
      <dsp:spPr>
        <a:xfrm>
          <a:off x="5000661" y="1460494"/>
          <a:ext cx="1373761" cy="7660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报告、论文发表</a:t>
          </a:r>
          <a:r>
            <a:rPr lang="en-US" altLang="zh-CN" sz="1400" b="1" kern="1200" dirty="0" smtClean="0">
              <a:latin typeface="微软雅黑" pitchFamily="34" charset="-122"/>
              <a:ea typeface="微软雅黑" pitchFamily="34" charset="-122"/>
            </a:rPr>
            <a:t>  </a:t>
          </a:r>
          <a:endParaRPr lang="zh-CN" altLang="en-US" sz="14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5000661" y="1460494"/>
        <a:ext cx="1373761" cy="766093"/>
      </dsp:txXfrm>
    </dsp:sp>
    <dsp:sp modelId="{123D39B8-65B6-4CD0-A9D7-C1D326695ED3}">
      <dsp:nvSpPr>
        <dsp:cNvPr id="0" name=""/>
        <dsp:cNvSpPr/>
      </dsp:nvSpPr>
      <dsp:spPr>
        <a:xfrm>
          <a:off x="6450082" y="1994848"/>
          <a:ext cx="1264197" cy="1042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引用、应用</a:t>
          </a:r>
          <a:endParaRPr lang="zh-CN" alt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500" b="1" kern="1200" dirty="0" smtClean="0"/>
            <a:t>新的问题</a:t>
          </a:r>
          <a:endParaRPr lang="zh-CN" altLang="en-US" sz="1500" b="1" kern="1200" dirty="0"/>
        </a:p>
      </dsp:txBody>
      <dsp:txXfrm>
        <a:off x="6450082" y="1994848"/>
        <a:ext cx="1264197" cy="819263"/>
      </dsp:txXfrm>
    </dsp:sp>
    <dsp:sp modelId="{D1852832-4421-4E3F-A323-C5593091CCDC}">
      <dsp:nvSpPr>
        <dsp:cNvPr id="0" name=""/>
        <dsp:cNvSpPr/>
      </dsp:nvSpPr>
      <dsp:spPr>
        <a:xfrm>
          <a:off x="6731015" y="2814111"/>
          <a:ext cx="1123731" cy="446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学术交流</a:t>
          </a:r>
        </a:p>
      </dsp:txBody>
      <dsp:txXfrm>
        <a:off x="6731015" y="2814111"/>
        <a:ext cx="1123731" cy="446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3CA7-DAEA-4344-90E2-DBFCC618231A}" type="datetimeFigureOut">
              <a:rPr lang="zh-CN" altLang="en-US" smtClean="0"/>
              <a:pPr/>
              <a:t>2015-03-17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78D9F-61CB-43A2-B328-CC8786A088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F4935-DA3D-4CCB-9523-84704D7F4033}" type="datetimeFigureOut">
              <a:rPr lang="zh-CN" altLang="en-US" smtClean="0"/>
              <a:pPr/>
              <a:t>2015-03-17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425C9-76E1-4F86-8374-FA530989D69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相似内容位置分布对于性质认定很重要，对于综述部分引用学术界已发表的相关经典论文，更多是合理引用，如果是自己的研究方法或结论部分出现大量引用，很有可能是抄袭。可视化的分布</a:t>
            </a:r>
          </a:p>
        </p:txBody>
      </p:sp>
      <p:sp>
        <p:nvSpPr>
          <p:cNvPr id="7373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75F6F6-1A65-44DF-BE69-1AC9C28C6E74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AD076-6D1D-4D07-AA5A-5CEBB426C6DB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24805-DC7A-4342-AF9B-D93F2F13A0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E3404-DBD9-4458-A471-951EB7ECE403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DCBC9-49FA-4177-AE43-9A6F66F7CD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92483-FD05-49C8-B22A-36E7D2E7E460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AADD3-9EA1-4349-B2C5-F2354D1D204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F74E9-0B5E-43E9-9E6E-8AEB23E8A2FC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7DC2B-E9F6-439C-91F1-715BD68D84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B5323-2B61-4CDF-AB05-0A4883124EF9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E9699-86C0-49DF-B4AC-E2AD2EA5DA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CACAA-2F15-4F96-91D6-DB6ED3D5B55B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D4B00-E267-4B49-A297-A422F491A5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AF7D7-5E75-4A92-8079-12060E1E1188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165D-1659-4B16-8C95-42DC5EDC4F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D097B-20B2-4631-97B1-05BE155FF66E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B4E32-3782-4A68-903B-40E06FB6D3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E3CCF-357A-49C4-9A2F-20CF7D6AE4C1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62E9F-2608-4DEF-BD0A-C5F20C09F6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6C928-8D13-49D0-8813-7D5C5F25A8C4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8603A-CA4E-4675-B6C5-E02A00E8E1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A69B0-4AA6-4E68-8430-908F57845424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6EF7-CF7D-4980-884B-167A6948D7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F4E889F-73D3-4741-B0A5-E463AE78C63F}" type="datetime1">
              <a:rPr lang="zh-CN" altLang="en-US" smtClean="0"/>
              <a:pPr>
                <a:defRPr/>
              </a:pPr>
              <a:t>2015-03-17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D485361-B277-4A0D-8FFE-6DB73E318A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2844" y="142852"/>
            <a:ext cx="163353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21326;&#19996;&#21306;&#19994;&#21153;&#22521;&#35757;_&#20027;&#31449;,&#20135;&#21697;,&#31454;&#20105;&#24773;&#25253;_20150302.pptx#2. &#19975;&#26041;&#12289;&#21516;&#26041;&#23398;&#20301;&#35770;&#25991;&#27604;&#36739;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.wanfangdata.com.cn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H7W_DKS@`CW_@]7UYIMI}O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327443"/>
            <a:ext cx="3347893" cy="1020369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2143108" y="1500174"/>
            <a:ext cx="52863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如何利用万方数据知识服务平台进行课题研究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>
          <a:xfrm>
            <a:off x="6858016" y="6429396"/>
            <a:ext cx="2133600" cy="365125"/>
          </a:xfrm>
        </p:spPr>
        <p:txBody>
          <a:bodyPr/>
          <a:lstStyle/>
          <a:p>
            <a:pPr algn="r">
              <a:defRPr/>
            </a:pPr>
            <a:fld id="{2C8098FC-A9E3-4040-94FD-B25CFFC59AA5}" type="datetime1">
              <a:rPr lang="zh-CN" altLang="en-US" smtClean="0"/>
              <a:pPr algn="r">
                <a:defRPr/>
              </a:pPr>
              <a:t>2015-03-17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4000"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5"/>
          <p:cNvGrpSpPr/>
          <p:nvPr/>
        </p:nvGrpSpPr>
        <p:grpSpPr>
          <a:xfrm>
            <a:off x="8257307" y="834742"/>
            <a:ext cx="1172477" cy="1737002"/>
            <a:chOff x="6207835" y="188640"/>
            <a:chExt cx="1172477" cy="1737002"/>
          </a:xfrm>
        </p:grpSpPr>
        <p:sp>
          <p:nvSpPr>
            <p:cNvPr id="10" name="弦形 9"/>
            <p:cNvSpPr/>
            <p:nvPr/>
          </p:nvSpPr>
          <p:spPr>
            <a:xfrm>
              <a:off x="6207835" y="188640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饼形 10"/>
            <p:cNvSpPr/>
            <p:nvPr/>
          </p:nvSpPr>
          <p:spPr>
            <a:xfrm>
              <a:off x="6251260" y="232065"/>
              <a:ext cx="347400" cy="347400"/>
            </a:xfrm>
            <a:prstGeom prst="pie">
              <a:avLst>
                <a:gd name="adj1" fmla="val 11571426"/>
                <a:gd name="adj2" fmla="val 1620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2" name="组合 18"/>
            <p:cNvGrpSpPr/>
            <p:nvPr/>
          </p:nvGrpSpPr>
          <p:grpSpPr>
            <a:xfrm>
              <a:off x="6207835" y="666316"/>
              <a:ext cx="260550" cy="1259326"/>
              <a:chOff x="2563724" y="2691826"/>
              <a:chExt cx="260550" cy="1259326"/>
            </a:xfrm>
          </p:grpSpPr>
          <p:sp>
            <p:nvSpPr>
              <p:cNvPr id="16" name="矩形 15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矩形 16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2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3" name="组合 19"/>
            <p:cNvGrpSpPr/>
            <p:nvPr/>
          </p:nvGrpSpPr>
          <p:grpSpPr>
            <a:xfrm>
              <a:off x="6511811" y="188640"/>
              <a:ext cx="868501" cy="1737002"/>
              <a:chOff x="2867700" y="2214150"/>
              <a:chExt cx="868501" cy="1737002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矩形 14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资料</a:t>
                </a:r>
                <a:endParaRPr lang="en-US" altLang="zh-CN" sz="1800" kern="1200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收集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pic>
        <p:nvPicPr>
          <p:cNvPr id="19" name="图片 18" descr="3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06438"/>
            <a:ext cx="9144000" cy="61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矩形 24"/>
          <p:cNvSpPr/>
          <p:nvPr/>
        </p:nvSpPr>
        <p:spPr>
          <a:xfrm>
            <a:off x="1981200" y="1447800"/>
            <a:ext cx="55626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228600" y="1828800"/>
            <a:ext cx="1676400" cy="502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81200" y="3886200"/>
            <a:ext cx="2971800" cy="304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7" name="图片 6" descr="长波及中波红外鱼眼镜头的计算机设计 CAD OF LWIR AND MWIR FISH-EYE L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685800"/>
            <a:ext cx="8915400" cy="101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圆角矩形 7"/>
          <p:cNvSpPr/>
          <p:nvPr/>
        </p:nvSpPr>
        <p:spPr>
          <a:xfrm>
            <a:off x="0" y="1828800"/>
            <a:ext cx="7086600" cy="41148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17947 L -0.00417 -0.4532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57238"/>
            <a:ext cx="8991600" cy="610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 descr="360截图2014052016231366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71525"/>
            <a:ext cx="9144000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228600" y="1676400"/>
            <a:ext cx="1752600" cy="1676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286000" y="1676400"/>
            <a:ext cx="57150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33600" y="3505200"/>
            <a:ext cx="838200" cy="304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3" name="图片 22" descr="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685800"/>
            <a:ext cx="8096250" cy="580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15"/>
          <p:cNvGrpSpPr/>
          <p:nvPr/>
        </p:nvGrpSpPr>
        <p:grpSpPr>
          <a:xfrm>
            <a:off x="7786678" y="0"/>
            <a:ext cx="1357322" cy="1643074"/>
            <a:chOff x="6207835" y="188640"/>
            <a:chExt cx="1172477" cy="1737002"/>
          </a:xfrm>
        </p:grpSpPr>
        <p:sp>
          <p:nvSpPr>
            <p:cNvPr id="10" name="弦形 9"/>
            <p:cNvSpPr/>
            <p:nvPr/>
          </p:nvSpPr>
          <p:spPr>
            <a:xfrm>
              <a:off x="6207835" y="188640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饼形 10"/>
            <p:cNvSpPr/>
            <p:nvPr/>
          </p:nvSpPr>
          <p:spPr>
            <a:xfrm>
              <a:off x="6251260" y="232065"/>
              <a:ext cx="347400" cy="347400"/>
            </a:xfrm>
            <a:prstGeom prst="pie">
              <a:avLst>
                <a:gd name="adj1" fmla="val 11571426"/>
                <a:gd name="adj2" fmla="val 1620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2" name="组合 18"/>
            <p:cNvGrpSpPr/>
            <p:nvPr/>
          </p:nvGrpSpPr>
          <p:grpSpPr>
            <a:xfrm>
              <a:off x="6207835" y="666316"/>
              <a:ext cx="260550" cy="1259326"/>
              <a:chOff x="2563724" y="2691826"/>
              <a:chExt cx="260550" cy="1259326"/>
            </a:xfrm>
          </p:grpSpPr>
          <p:sp>
            <p:nvSpPr>
              <p:cNvPr id="16" name="矩形 15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矩形 16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2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3" name="组合 19"/>
            <p:cNvGrpSpPr/>
            <p:nvPr/>
          </p:nvGrpSpPr>
          <p:grpSpPr>
            <a:xfrm>
              <a:off x="6511811" y="188640"/>
              <a:ext cx="868501" cy="1737002"/>
              <a:chOff x="2867700" y="2214150"/>
              <a:chExt cx="868501" cy="1737002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矩形 14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资料</a:t>
                </a:r>
                <a:endParaRPr lang="en-US" altLang="zh-CN" sz="1800" kern="1200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收集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F74E9-0B5E-43E9-9E6E-8AEB23E8A2FC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57158" y="1428736"/>
            <a:ext cx="7572428" cy="4572032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360截图201409151449232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714488"/>
            <a:ext cx="7429552" cy="3406411"/>
          </a:xfrm>
          <a:prstGeom prst="rect">
            <a:avLst/>
          </a:prstGeom>
        </p:spPr>
      </p:pic>
      <p:pic>
        <p:nvPicPr>
          <p:cNvPr id="7" name="图片 6" descr="360截图201409151449395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714488"/>
            <a:ext cx="7429552" cy="4133560"/>
          </a:xfrm>
          <a:prstGeom prst="rect">
            <a:avLst/>
          </a:prstGeom>
        </p:spPr>
      </p:pic>
      <p:pic>
        <p:nvPicPr>
          <p:cNvPr id="8" name="图片 7" descr="360截图201409151449499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2214554"/>
            <a:ext cx="7429552" cy="3143272"/>
          </a:xfrm>
          <a:prstGeom prst="rect">
            <a:avLst/>
          </a:prstGeom>
        </p:spPr>
      </p:pic>
      <p:pic>
        <p:nvPicPr>
          <p:cNvPr id="9" name="图片 8" descr="360截图2014091514542946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1428736"/>
            <a:ext cx="7145081" cy="4857784"/>
          </a:xfrm>
          <a:prstGeom prst="rect">
            <a:avLst/>
          </a:prstGeom>
        </p:spPr>
      </p:pic>
      <p:sp>
        <p:nvSpPr>
          <p:cNvPr id="10" name="矩形标注 9"/>
          <p:cNvSpPr/>
          <p:nvPr/>
        </p:nvSpPr>
        <p:spPr>
          <a:xfrm>
            <a:off x="6286512" y="928670"/>
            <a:ext cx="1285884" cy="500066"/>
          </a:xfrm>
          <a:prstGeom prst="wedgeRectCallout">
            <a:avLst>
              <a:gd name="adj1" fmla="val -82870"/>
              <a:gd name="adj2" fmla="val 98713"/>
            </a:avLst>
          </a:prstGeom>
          <a:solidFill>
            <a:srgbClr val="65F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教育类期刊</a:t>
            </a:r>
            <a:endParaRPr lang="zh-CN" alt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2500298" y="2500306"/>
            <a:ext cx="1285884" cy="500066"/>
          </a:xfrm>
          <a:prstGeom prst="wedgeRectCallout">
            <a:avLst>
              <a:gd name="adj1" fmla="val -56533"/>
              <a:gd name="adj2" fmla="val -120263"/>
            </a:avLst>
          </a:prstGeom>
          <a:solidFill>
            <a:srgbClr val="EBE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选择核心刊</a:t>
            </a:r>
            <a:endParaRPr lang="zh-CN" alt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图片 11" descr="360截图201409151456368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786" y="1500174"/>
            <a:ext cx="7143800" cy="4561313"/>
          </a:xfrm>
          <a:prstGeom prst="rect">
            <a:avLst/>
          </a:prstGeom>
        </p:spPr>
      </p:pic>
      <p:pic>
        <p:nvPicPr>
          <p:cNvPr id="13" name="图片 12" descr="360截图2014091515062545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0" y="1500174"/>
            <a:ext cx="7215238" cy="4682248"/>
          </a:xfrm>
          <a:prstGeom prst="rect">
            <a:avLst/>
          </a:prstGeom>
        </p:spPr>
      </p:pic>
      <p:pic>
        <p:nvPicPr>
          <p:cNvPr id="14" name="图片 13" descr="QQ截图2014091515125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4348" y="1500174"/>
            <a:ext cx="6715172" cy="9109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3344 L -0.00052 -0.4664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2000232" y="3286124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查新跨库检索：</a:t>
            </a:r>
            <a:r>
              <a:rPr lang="zh-CN" altLang="en-US" sz="2400" b="1" dirty="0" smtClean="0">
                <a:solidFill>
                  <a:srgbClr val="00B050"/>
                </a:solidFill>
              </a:rPr>
              <a:t>查全率</a:t>
            </a:r>
            <a:r>
              <a:rPr lang="zh-CN" altLang="en-US" b="1" dirty="0" smtClean="0"/>
              <a:t>与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查准率</a:t>
            </a:r>
            <a:r>
              <a:rPr lang="zh-CN" altLang="en-US" b="1" dirty="0" smtClean="0"/>
              <a:t>兼得</a:t>
            </a:r>
            <a:endParaRPr lang="zh-CN" altLang="en-US" b="1" dirty="0"/>
          </a:p>
        </p:txBody>
      </p:sp>
      <p:sp>
        <p:nvSpPr>
          <p:cNvPr id="5122" name="矩形 1"/>
          <p:cNvSpPr>
            <a:spLocks noChangeArrowheads="1"/>
          </p:cNvSpPr>
          <p:nvPr/>
        </p:nvSpPr>
        <p:spPr bwMode="auto">
          <a:xfrm>
            <a:off x="682625" y="785813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942938-09BF-467E-8947-E25CF3AF4D2E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8257307" y="834742"/>
            <a:ext cx="1172477" cy="1737002"/>
            <a:chOff x="6207835" y="188640"/>
            <a:chExt cx="1172477" cy="1737002"/>
          </a:xfrm>
        </p:grpSpPr>
        <p:sp>
          <p:nvSpPr>
            <p:cNvPr id="17" name="弦形 16"/>
            <p:cNvSpPr/>
            <p:nvPr/>
          </p:nvSpPr>
          <p:spPr>
            <a:xfrm>
              <a:off x="6207835" y="188640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饼形 17"/>
            <p:cNvSpPr/>
            <p:nvPr/>
          </p:nvSpPr>
          <p:spPr>
            <a:xfrm>
              <a:off x="6251260" y="232065"/>
              <a:ext cx="347400" cy="347400"/>
            </a:xfrm>
            <a:prstGeom prst="pie">
              <a:avLst>
                <a:gd name="adj1" fmla="val 11571426"/>
                <a:gd name="adj2" fmla="val 1620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9" name="组合 18"/>
            <p:cNvGrpSpPr/>
            <p:nvPr/>
          </p:nvGrpSpPr>
          <p:grpSpPr>
            <a:xfrm>
              <a:off x="6207835" y="666316"/>
              <a:ext cx="260550" cy="1259326"/>
              <a:chOff x="2563724" y="2691826"/>
              <a:chExt cx="260550" cy="1259326"/>
            </a:xfrm>
          </p:grpSpPr>
          <p:sp>
            <p:nvSpPr>
              <p:cNvPr id="23" name="矩形 22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矩形 23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3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6511811" y="188640"/>
              <a:ext cx="868501" cy="1737002"/>
              <a:chOff x="2867700" y="2214150"/>
              <a:chExt cx="868501" cy="1737002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矩形 21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资料</a:t>
                </a:r>
                <a:endParaRPr lang="en-US" altLang="zh-CN" sz="1800" kern="1200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收集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34" name="矩形 33"/>
          <p:cNvSpPr/>
          <p:nvPr/>
        </p:nvSpPr>
        <p:spPr>
          <a:xfrm>
            <a:off x="357158" y="1428736"/>
            <a:ext cx="7572428" cy="4572032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5" name="图片 34" descr="360截图201409151250502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428736"/>
            <a:ext cx="6929454" cy="4390213"/>
          </a:xfrm>
          <a:prstGeom prst="rect">
            <a:avLst/>
          </a:prstGeom>
        </p:spPr>
      </p:pic>
      <p:sp>
        <p:nvSpPr>
          <p:cNvPr id="36" name="矩形标注 35"/>
          <p:cNvSpPr/>
          <p:nvPr/>
        </p:nvSpPr>
        <p:spPr>
          <a:xfrm>
            <a:off x="5286380" y="1428736"/>
            <a:ext cx="1428760" cy="571504"/>
          </a:xfrm>
          <a:prstGeom prst="wedgeRectCallout">
            <a:avLst>
              <a:gd name="adj1" fmla="val -99845"/>
              <a:gd name="adj2" fmla="val 13975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高级检索区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矩形标注 36"/>
          <p:cNvSpPr/>
          <p:nvPr/>
        </p:nvSpPr>
        <p:spPr>
          <a:xfrm>
            <a:off x="6929454" y="2214554"/>
            <a:ext cx="1428760" cy="571504"/>
          </a:xfrm>
          <a:prstGeom prst="wedgeRectCallout">
            <a:avLst>
              <a:gd name="adj1" fmla="val -99845"/>
              <a:gd name="adj2" fmla="val 139756"/>
            </a:avLst>
          </a:prstGeom>
          <a:solidFill>
            <a:srgbClr val="D8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推荐检索词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8" name="图片 37" descr="360截图201409151319554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2643182"/>
            <a:ext cx="5857875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1"/>
          <p:cNvSpPr>
            <a:spLocks noChangeArrowheads="1"/>
          </p:cNvSpPr>
          <p:nvPr/>
        </p:nvSpPr>
        <p:spPr bwMode="auto">
          <a:xfrm>
            <a:off x="682625" y="785813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942938-09BF-467E-8947-E25CF3AF4D2E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2" name="组合 15"/>
          <p:cNvGrpSpPr/>
          <p:nvPr/>
        </p:nvGrpSpPr>
        <p:grpSpPr>
          <a:xfrm>
            <a:off x="8257307" y="834742"/>
            <a:ext cx="1172477" cy="1737002"/>
            <a:chOff x="6207835" y="188640"/>
            <a:chExt cx="1172477" cy="1737002"/>
          </a:xfrm>
        </p:grpSpPr>
        <p:sp>
          <p:nvSpPr>
            <p:cNvPr id="17" name="弦形 16"/>
            <p:cNvSpPr/>
            <p:nvPr/>
          </p:nvSpPr>
          <p:spPr>
            <a:xfrm>
              <a:off x="6207835" y="188640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饼形 17"/>
            <p:cNvSpPr/>
            <p:nvPr/>
          </p:nvSpPr>
          <p:spPr>
            <a:xfrm>
              <a:off x="6251260" y="232065"/>
              <a:ext cx="347400" cy="347400"/>
            </a:xfrm>
            <a:prstGeom prst="pie">
              <a:avLst>
                <a:gd name="adj1" fmla="val 11571426"/>
                <a:gd name="adj2" fmla="val 1620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" name="组合 18"/>
            <p:cNvGrpSpPr/>
            <p:nvPr/>
          </p:nvGrpSpPr>
          <p:grpSpPr>
            <a:xfrm>
              <a:off x="6207835" y="666316"/>
              <a:ext cx="260550" cy="1259326"/>
              <a:chOff x="2563724" y="2691826"/>
              <a:chExt cx="260550" cy="1259326"/>
            </a:xfrm>
          </p:grpSpPr>
          <p:sp>
            <p:nvSpPr>
              <p:cNvPr id="23" name="矩形 22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矩形 23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3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4" name="组合 19"/>
            <p:cNvGrpSpPr/>
            <p:nvPr/>
          </p:nvGrpSpPr>
          <p:grpSpPr>
            <a:xfrm>
              <a:off x="6511811" y="188640"/>
              <a:ext cx="868501" cy="1737002"/>
              <a:chOff x="2867700" y="2214150"/>
              <a:chExt cx="868501" cy="1737002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矩形 21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资料</a:t>
                </a:r>
                <a:endParaRPr lang="en-US" altLang="zh-CN" sz="1800" kern="1200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收集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34" name="矩形 33"/>
          <p:cNvSpPr/>
          <p:nvPr/>
        </p:nvSpPr>
        <p:spPr>
          <a:xfrm>
            <a:off x="357158" y="1428736"/>
            <a:ext cx="7572428" cy="4572032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 descr="360截图201409151322496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428737"/>
            <a:ext cx="7127023" cy="4643470"/>
          </a:xfrm>
          <a:prstGeom prst="rect">
            <a:avLst/>
          </a:prstGeom>
        </p:spPr>
      </p:pic>
      <p:sp>
        <p:nvSpPr>
          <p:cNvPr id="20" name="矩形标注 19"/>
          <p:cNvSpPr/>
          <p:nvPr/>
        </p:nvSpPr>
        <p:spPr>
          <a:xfrm>
            <a:off x="7858148" y="3429000"/>
            <a:ext cx="1428760" cy="571504"/>
          </a:xfrm>
          <a:prstGeom prst="wedgeRectCallout">
            <a:avLst>
              <a:gd name="adj1" fmla="val -95894"/>
              <a:gd name="adj2" fmla="val -138761"/>
            </a:avLst>
          </a:prstGeom>
          <a:solidFill>
            <a:srgbClr val="EBE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高频关键词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矩形标注 24"/>
          <p:cNvSpPr/>
          <p:nvPr/>
        </p:nvSpPr>
        <p:spPr>
          <a:xfrm>
            <a:off x="5357818" y="2000240"/>
            <a:ext cx="1571636" cy="571504"/>
          </a:xfrm>
          <a:prstGeom prst="wedgeRectCallout">
            <a:avLst>
              <a:gd name="adj1" fmla="val -87203"/>
              <a:gd name="adj2" fmla="val 19704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核心刊信息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标注 25"/>
          <p:cNvSpPr/>
          <p:nvPr/>
        </p:nvSpPr>
        <p:spPr>
          <a:xfrm>
            <a:off x="0" y="2928934"/>
            <a:ext cx="1428760" cy="571504"/>
          </a:xfrm>
          <a:prstGeom prst="wedgeRectCallout">
            <a:avLst>
              <a:gd name="adj1" fmla="val 38426"/>
              <a:gd name="adj2" fmla="val -107156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时间分布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标注 26"/>
          <p:cNvSpPr/>
          <p:nvPr/>
        </p:nvSpPr>
        <p:spPr>
          <a:xfrm>
            <a:off x="1928794" y="571480"/>
            <a:ext cx="1428760" cy="571504"/>
          </a:xfrm>
          <a:prstGeom prst="wedgeRectCallout">
            <a:avLst>
              <a:gd name="adj1" fmla="val -38216"/>
              <a:gd name="adj2" fmla="val 13185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导出列表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2000232" y="3500438"/>
            <a:ext cx="40005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32" descr="360截图201409151331159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500174"/>
            <a:ext cx="7500990" cy="3992552"/>
          </a:xfrm>
          <a:prstGeom prst="rect">
            <a:avLst/>
          </a:prstGeom>
        </p:spPr>
      </p:pic>
      <p:sp>
        <p:nvSpPr>
          <p:cNvPr id="39" name="矩形标注 38"/>
          <p:cNvSpPr/>
          <p:nvPr/>
        </p:nvSpPr>
        <p:spPr>
          <a:xfrm>
            <a:off x="1857356" y="4714884"/>
            <a:ext cx="1428760" cy="571504"/>
          </a:xfrm>
          <a:prstGeom prst="wedgeRectCallout">
            <a:avLst>
              <a:gd name="adj1" fmla="val -78512"/>
              <a:gd name="adj2" fmla="val -13481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导出格式</a:t>
            </a:r>
            <a:endParaRPr lang="zh-CN" altLang="en-US" b="1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00034" y="1928802"/>
            <a:ext cx="1143008" cy="28575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27" grpId="0" animBg="1"/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图片 6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00166" y="1285860"/>
            <a:ext cx="5613400" cy="4368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6150" name="矩形 7"/>
          <p:cNvSpPr>
            <a:spLocks noChangeArrowheads="1"/>
          </p:cNvSpPr>
          <p:nvPr/>
        </p:nvSpPr>
        <p:spPr bwMode="auto">
          <a:xfrm>
            <a:off x="1357313" y="3500438"/>
            <a:ext cx="110799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权威专家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51" name="矩形 8"/>
          <p:cNvSpPr>
            <a:spLocks noChangeArrowheads="1"/>
          </p:cNvSpPr>
          <p:nvPr/>
        </p:nvSpPr>
        <p:spPr bwMode="auto">
          <a:xfrm>
            <a:off x="2428875" y="2500313"/>
            <a:ext cx="1569660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专业文献数据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52" name="矩形 9"/>
          <p:cNvSpPr>
            <a:spLocks noChangeArrowheads="1"/>
          </p:cNvSpPr>
          <p:nvPr/>
        </p:nvSpPr>
        <p:spPr bwMode="auto">
          <a:xfrm>
            <a:off x="3500430" y="4214818"/>
            <a:ext cx="110799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结合实践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37CD8-26CC-4098-AE49-0C582888787F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6858016" y="357166"/>
            <a:ext cx="1428760" cy="1737002"/>
            <a:chOff x="3985761" y="2560499"/>
            <a:chExt cx="1172477" cy="1737002"/>
          </a:xfrm>
        </p:grpSpPr>
        <p:sp>
          <p:nvSpPr>
            <p:cNvPr id="11" name="弦形 10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饼形 11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3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17" name="矩形 16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矩形 17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3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4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矩形 15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实验计算</a:t>
                </a:r>
                <a:endParaRPr lang="zh-CN" altLang="en-US" sz="1800" kern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8215338" y="357166"/>
            <a:ext cx="1172477" cy="1737002"/>
            <a:chOff x="3985761" y="2560499"/>
            <a:chExt cx="1172477" cy="1737002"/>
          </a:xfrm>
        </p:grpSpPr>
        <p:sp>
          <p:nvSpPr>
            <p:cNvPr id="20" name="弦形 19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饼形 20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2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26" name="矩形 25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矩形 26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4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3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矩形 24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写作</a:t>
                </a:r>
                <a:endParaRPr lang="zh-CN" altLang="en-US" sz="1800" kern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28" name="矩形 27"/>
          <p:cNvSpPr/>
          <p:nvPr/>
        </p:nvSpPr>
        <p:spPr>
          <a:xfrm>
            <a:off x="357158" y="1428736"/>
            <a:ext cx="7572428" cy="4572032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9"/>
          <p:cNvSpPr>
            <a:spLocks noChangeArrowheads="1"/>
          </p:cNvSpPr>
          <p:nvPr/>
        </p:nvSpPr>
        <p:spPr bwMode="auto">
          <a:xfrm>
            <a:off x="5715008" y="2214554"/>
            <a:ext cx="110799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总结报告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9"/>
          <p:cNvSpPr>
            <a:spLocks noChangeArrowheads="1"/>
          </p:cNvSpPr>
          <p:nvPr/>
        </p:nvSpPr>
        <p:spPr bwMode="auto">
          <a:xfrm>
            <a:off x="4643438" y="3286124"/>
            <a:ext cx="110799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学者讨论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1" name="图片 30" descr="360截图201409151555375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428736"/>
            <a:ext cx="5981713" cy="4544997"/>
          </a:xfrm>
          <a:prstGeom prst="rect">
            <a:avLst/>
          </a:prstGeom>
        </p:spPr>
      </p:pic>
      <p:pic>
        <p:nvPicPr>
          <p:cNvPr id="32" name="图片 31" descr="360截图201409151556014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357298"/>
            <a:ext cx="6907872" cy="4225270"/>
          </a:xfrm>
          <a:prstGeom prst="rect">
            <a:avLst/>
          </a:prstGeom>
        </p:spPr>
      </p:pic>
      <p:pic>
        <p:nvPicPr>
          <p:cNvPr id="33" name="图片 32" descr="360截图201409151556205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1643050"/>
            <a:ext cx="6858048" cy="3255515"/>
          </a:xfrm>
          <a:prstGeom prst="rect">
            <a:avLst/>
          </a:prstGeom>
        </p:spPr>
      </p:pic>
      <p:pic>
        <p:nvPicPr>
          <p:cNvPr id="34" name="图片 33" descr="360截图20140915155729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910" y="1714488"/>
            <a:ext cx="7215206" cy="3150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 animBg="1"/>
      <p:bldP spid="6152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4"/>
          <p:cNvSpPr>
            <a:spLocks noChangeArrowheads="1"/>
          </p:cNvSpPr>
          <p:nvPr/>
        </p:nvSpPr>
        <p:spPr bwMode="auto">
          <a:xfrm>
            <a:off x="2071670" y="2643182"/>
            <a:ext cx="31854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目标期刊：</a:t>
            </a:r>
            <a:r>
              <a:rPr lang="zh-CN" altLang="en-US" sz="2400" dirty="0" smtClean="0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</a:rPr>
              <a:t>投稿服务平台</a:t>
            </a:r>
            <a:endParaRPr lang="zh-CN" altLang="en-US" sz="2400" dirty="0">
              <a:solidFill>
                <a:srgbClr val="00B0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0" name="矩形 1"/>
          <p:cNvSpPr>
            <a:spLocks noChangeArrowheads="1"/>
          </p:cNvSpPr>
          <p:nvPr/>
        </p:nvSpPr>
        <p:spPr bwMode="auto">
          <a:xfrm>
            <a:off x="1214414" y="1142984"/>
            <a:ext cx="902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AA06A2"/>
                </a:solidFill>
                <a:latin typeface="微软雅黑" pitchFamily="34" charset="-122"/>
                <a:ea typeface="微软雅黑" pitchFamily="34" charset="-122"/>
              </a:rPr>
              <a:t>流程</a:t>
            </a:r>
            <a:endParaRPr lang="zh-CN" altLang="en-US" sz="2800" dirty="0">
              <a:solidFill>
                <a:srgbClr val="AA06A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4" name="矩形 8"/>
          <p:cNvSpPr>
            <a:spLocks noChangeArrowheads="1"/>
          </p:cNvSpPr>
          <p:nvPr/>
        </p:nvSpPr>
        <p:spPr bwMode="auto">
          <a:xfrm>
            <a:off x="1500166" y="1928802"/>
            <a:ext cx="3493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质量把控：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论文相似性检测</a:t>
            </a:r>
            <a:endParaRPr lang="zh-CN" altLang="en-US" sz="24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5" name="矩形 9"/>
          <p:cNvSpPr>
            <a:spLocks noChangeArrowheads="1"/>
          </p:cNvSpPr>
          <p:nvPr/>
        </p:nvSpPr>
        <p:spPr bwMode="auto">
          <a:xfrm>
            <a:off x="3143240" y="3500438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投稿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958123-8B77-44F9-9B00-4614F32F1EB1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7715272" y="428604"/>
            <a:ext cx="1543706" cy="1737002"/>
            <a:chOff x="3985761" y="2560499"/>
            <a:chExt cx="1172477" cy="1737002"/>
          </a:xfrm>
        </p:grpSpPr>
        <p:sp>
          <p:nvSpPr>
            <p:cNvPr id="11" name="弦形 10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饼形 11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3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17" name="矩形 16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矩形 17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chemeClr val="tx2">
                        <a:lumMod val="7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Step 5</a:t>
                </a:r>
                <a:endParaRPr lang="zh-CN" altLang="en-US" sz="1800" kern="1200" dirty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4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矩形 15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论文发表</a:t>
                </a:r>
                <a:endParaRPr lang="zh-CN" altLang="en-US" sz="1800" kern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cxnSp>
        <p:nvCxnSpPr>
          <p:cNvPr id="20" name="直接连接符 19"/>
          <p:cNvCxnSpPr/>
          <p:nvPr/>
        </p:nvCxnSpPr>
        <p:spPr>
          <a:xfrm>
            <a:off x="785786" y="1714488"/>
            <a:ext cx="4429156" cy="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rot="5400000">
            <a:off x="-1107321" y="3250405"/>
            <a:ext cx="4429156" cy="71438"/>
          </a:xfrm>
          <a:prstGeom prst="line">
            <a:avLst/>
          </a:prstGeom>
          <a:ln w="28575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360截图201409151607482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785926"/>
            <a:ext cx="6000760" cy="4098679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5" name="图片 24" descr="360截图201409151611369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2071678"/>
            <a:ext cx="6480088" cy="4000528"/>
          </a:xfrm>
          <a:prstGeom prst="rect">
            <a:avLst/>
          </a:prstGeom>
          <a:ln>
            <a:solidFill>
              <a:srgbClr val="AA06A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F74E9-0B5E-43E9-9E6E-8AEB23E8A2FC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7715272" y="428604"/>
            <a:ext cx="1543706" cy="1737002"/>
            <a:chOff x="3985761" y="2560499"/>
            <a:chExt cx="1172477" cy="1737002"/>
          </a:xfrm>
        </p:grpSpPr>
        <p:sp>
          <p:nvSpPr>
            <p:cNvPr id="6" name="弦形 5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饼形 6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8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12" name="矩形 11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矩形 12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chemeClr val="tx2">
                        <a:lumMod val="7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Step 5</a:t>
                </a:r>
                <a:endParaRPr lang="zh-CN" altLang="en-US" sz="1800" kern="1200" dirty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9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矩形 10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论文发表</a:t>
                </a:r>
                <a:endParaRPr lang="en-US" altLang="zh-CN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rgbClr val="00B050"/>
                    </a:solidFill>
                    <a:latin typeface="微软雅黑" pitchFamily="34" charset="-122"/>
                    <a:ea typeface="微软雅黑" pitchFamily="34" charset="-122"/>
                  </a:rPr>
                  <a:t>质量把控</a:t>
                </a:r>
                <a:endParaRPr lang="en-US" altLang="zh-CN" dirty="0" smtClean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14" name="矩形 13"/>
          <p:cNvSpPr/>
          <p:nvPr/>
        </p:nvSpPr>
        <p:spPr>
          <a:xfrm>
            <a:off x="357158" y="1428736"/>
            <a:ext cx="7358114" cy="4500594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360截图201409151616416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571612"/>
            <a:ext cx="7215238" cy="3915134"/>
          </a:xfrm>
          <a:prstGeom prst="rect">
            <a:avLst/>
          </a:prstGeom>
        </p:spPr>
      </p:pic>
      <p:pic>
        <p:nvPicPr>
          <p:cNvPr id="16" name="Picture 2" descr="C:\Users\funny\AppData\Local\Microsoft\Windows\Temporary Internet Files\Content.IE5\SJ0L73UJ\MC90023315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57224" y="5214950"/>
            <a:ext cx="723900" cy="891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500034" y="2857496"/>
            <a:ext cx="7072362" cy="23574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272727"/>
              </a:clrFrom>
              <a:clrTo>
                <a:srgbClr val="272727">
                  <a:alpha val="0"/>
                </a:srgbClr>
              </a:clrTo>
            </a:clrChange>
          </a:blip>
          <a:srcRect t="14214"/>
          <a:stretch>
            <a:fillRect/>
          </a:stretch>
        </p:blipFill>
        <p:spPr bwMode="auto">
          <a:xfrm>
            <a:off x="428596" y="1500174"/>
            <a:ext cx="7299563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71472" y="1714489"/>
            <a:ext cx="3286148" cy="642942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1473" y="2428869"/>
            <a:ext cx="2571768" cy="428628"/>
          </a:xfrm>
          <a:prstGeom prst="rect">
            <a:avLst/>
          </a:prstGeom>
          <a:noFill/>
          <a:ln w="31750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1472" y="3071810"/>
            <a:ext cx="6215106" cy="928694"/>
          </a:xfrm>
          <a:prstGeom prst="rect">
            <a:avLst/>
          </a:prstGeom>
          <a:noFill/>
          <a:ln w="31750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7158" y="1428736"/>
            <a:ext cx="7358114" cy="4500594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7715272" y="428604"/>
            <a:ext cx="1543706" cy="1737002"/>
            <a:chOff x="3985761" y="2560499"/>
            <a:chExt cx="1172477" cy="1737002"/>
          </a:xfrm>
        </p:grpSpPr>
        <p:sp>
          <p:nvSpPr>
            <p:cNvPr id="13" name="弦形 12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饼形 13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5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19" name="矩形 18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矩形 19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chemeClr val="tx2">
                        <a:lumMod val="7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Step 5</a:t>
                </a:r>
                <a:endParaRPr lang="zh-CN" altLang="en-US" sz="1800" kern="1200" dirty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6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矩形 17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论文发表</a:t>
                </a:r>
                <a:endParaRPr lang="en-US" altLang="zh-CN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rgbClr val="00B050"/>
                    </a:solidFill>
                    <a:latin typeface="微软雅黑" pitchFamily="34" charset="-122"/>
                    <a:ea typeface="微软雅黑" pitchFamily="34" charset="-122"/>
                  </a:rPr>
                  <a:t>质量把控</a:t>
                </a:r>
                <a:endParaRPr lang="en-US" altLang="zh-CN" dirty="0" smtClean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4244356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071546"/>
            <a:ext cx="7072362" cy="500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214414" y="1714489"/>
            <a:ext cx="6429420" cy="428628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715272" y="428604"/>
            <a:ext cx="1543706" cy="1737002"/>
            <a:chOff x="3985761" y="2560499"/>
            <a:chExt cx="1172477" cy="1737002"/>
          </a:xfrm>
        </p:grpSpPr>
        <p:sp>
          <p:nvSpPr>
            <p:cNvPr id="8" name="弦形 7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饼形 8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0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14" name="矩形 13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矩形 14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chemeClr val="tx2">
                        <a:lumMod val="7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Step 5</a:t>
                </a:r>
                <a:endParaRPr lang="zh-CN" altLang="en-US" sz="1800" kern="1200" dirty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1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矩形 12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论文发表</a:t>
                </a:r>
                <a:endParaRPr lang="en-US" altLang="zh-CN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rgbClr val="00B050"/>
                    </a:solidFill>
                    <a:latin typeface="微软雅黑" pitchFamily="34" charset="-122"/>
                    <a:ea typeface="微软雅黑" pitchFamily="34" charset="-122"/>
                  </a:rPr>
                  <a:t>质量把控</a:t>
                </a:r>
                <a:endParaRPr lang="en-US" altLang="zh-CN" dirty="0" smtClean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583644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/>
          <p:cNvGraphicFramePr/>
          <p:nvPr/>
        </p:nvGraphicFramePr>
        <p:xfrm>
          <a:off x="685800" y="914400"/>
          <a:ext cx="7162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图示 2"/>
          <p:cNvGraphicFramePr/>
          <p:nvPr/>
        </p:nvGraphicFramePr>
        <p:xfrm>
          <a:off x="1000100" y="1071546"/>
          <a:ext cx="6629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F74E9-0B5E-43E9-9E6E-8AEB23E8A2FC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7715272" y="428604"/>
            <a:ext cx="1543706" cy="1737002"/>
            <a:chOff x="3985761" y="2560499"/>
            <a:chExt cx="1172477" cy="1737002"/>
          </a:xfrm>
        </p:grpSpPr>
        <p:sp>
          <p:nvSpPr>
            <p:cNvPr id="6" name="弦形 5"/>
            <p:cNvSpPr/>
            <p:nvPr/>
          </p:nvSpPr>
          <p:spPr>
            <a:xfrm>
              <a:off x="3985761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饼形 6"/>
            <p:cNvSpPr/>
            <p:nvPr/>
          </p:nvSpPr>
          <p:spPr>
            <a:xfrm>
              <a:off x="4029186" y="2603924"/>
              <a:ext cx="347400" cy="347400"/>
            </a:xfrm>
            <a:prstGeom prst="pie">
              <a:avLst>
                <a:gd name="adj1" fmla="val 10028574"/>
                <a:gd name="adj2" fmla="val 1620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8" name="组合 8"/>
            <p:cNvGrpSpPr/>
            <p:nvPr/>
          </p:nvGrpSpPr>
          <p:grpSpPr>
            <a:xfrm>
              <a:off x="3985761" y="3038175"/>
              <a:ext cx="260550" cy="1259326"/>
              <a:chOff x="3842253" y="2691826"/>
              <a:chExt cx="260550" cy="1259326"/>
            </a:xfrm>
          </p:grpSpPr>
          <p:sp>
            <p:nvSpPr>
              <p:cNvPr id="12" name="矩形 11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矩形 12"/>
              <p:cNvSpPr/>
              <p:nvPr/>
            </p:nvSpPr>
            <p:spPr>
              <a:xfrm rot="16200000">
                <a:off x="3342865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chemeClr val="tx2">
                        <a:lumMod val="7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Step 5</a:t>
                </a:r>
                <a:endParaRPr lang="zh-CN" altLang="en-US" sz="1800" kern="1200" dirty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9" name="组合 9"/>
            <p:cNvGrpSpPr/>
            <p:nvPr/>
          </p:nvGrpSpPr>
          <p:grpSpPr>
            <a:xfrm>
              <a:off x="4289737" y="2560499"/>
              <a:ext cx="868501" cy="1737002"/>
              <a:chOff x="4146229" y="2214150"/>
              <a:chExt cx="868501" cy="1737002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矩形 10"/>
              <p:cNvSpPr/>
              <p:nvPr/>
            </p:nvSpPr>
            <p:spPr>
              <a:xfrm>
                <a:off x="4146229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论文发表</a:t>
                </a:r>
                <a:endParaRPr lang="en-US" altLang="zh-CN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dirty="0" smtClean="0">
                    <a:solidFill>
                      <a:srgbClr val="00B050"/>
                    </a:solidFill>
                    <a:latin typeface="微软雅黑" pitchFamily="34" charset="-122"/>
                    <a:ea typeface="微软雅黑" pitchFamily="34" charset="-122"/>
                  </a:rPr>
                  <a:t>投稿</a:t>
                </a:r>
                <a:endParaRPr lang="en-US" altLang="zh-CN" dirty="0" smtClean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pic>
        <p:nvPicPr>
          <p:cNvPr id="14" name="图片 13" descr="360截图201409151611369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3" y="1285860"/>
            <a:ext cx="7058669" cy="4357718"/>
          </a:xfrm>
          <a:prstGeom prst="rect">
            <a:avLst/>
          </a:prstGeom>
          <a:ln w="15875">
            <a:solidFill>
              <a:srgbClr val="002060"/>
            </a:solidFill>
          </a:ln>
        </p:spPr>
      </p:pic>
      <p:sp>
        <p:nvSpPr>
          <p:cNvPr id="16" name="矩形 15"/>
          <p:cNvSpPr/>
          <p:nvPr/>
        </p:nvSpPr>
        <p:spPr>
          <a:xfrm>
            <a:off x="571472" y="2214554"/>
            <a:ext cx="1285884" cy="1928826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000232" y="1500174"/>
            <a:ext cx="5357850" cy="285752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360截图201409151625586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142984"/>
            <a:ext cx="7143800" cy="4757813"/>
          </a:xfrm>
          <a:prstGeom prst="rect">
            <a:avLst/>
          </a:prstGeom>
          <a:ln w="15875">
            <a:solidFill>
              <a:srgbClr val="002060"/>
            </a:solidFill>
          </a:ln>
        </p:spPr>
      </p:pic>
      <p:sp>
        <p:nvSpPr>
          <p:cNvPr id="18" name="矩形 17"/>
          <p:cNvSpPr/>
          <p:nvPr/>
        </p:nvSpPr>
        <p:spPr>
          <a:xfrm>
            <a:off x="571472" y="1214422"/>
            <a:ext cx="1428760" cy="2928958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 descr="360截图201409151630074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1214422"/>
            <a:ext cx="6858048" cy="4139177"/>
          </a:xfrm>
          <a:prstGeom prst="rect">
            <a:avLst/>
          </a:prstGeom>
          <a:ln w="22225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F74E9-0B5E-43E9-9E6E-8AEB23E8A2FC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072462" y="142852"/>
            <a:ext cx="1180058" cy="1902268"/>
            <a:chOff x="3978180" y="2560499"/>
            <a:chExt cx="1180058" cy="1902268"/>
          </a:xfrm>
        </p:grpSpPr>
        <p:sp>
          <p:nvSpPr>
            <p:cNvPr id="6" name="弦形 5"/>
            <p:cNvSpPr/>
            <p:nvPr/>
          </p:nvSpPr>
          <p:spPr>
            <a:xfrm>
              <a:off x="3985762" y="2560499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饼形 6"/>
            <p:cNvSpPr/>
            <p:nvPr/>
          </p:nvSpPr>
          <p:spPr>
            <a:xfrm>
              <a:off x="4029187" y="2603924"/>
              <a:ext cx="347400" cy="347400"/>
            </a:xfrm>
            <a:prstGeom prst="pie">
              <a:avLst>
                <a:gd name="adj1" fmla="val 5400000"/>
                <a:gd name="adj2" fmla="val 1620000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8" name="组合 7"/>
            <p:cNvGrpSpPr/>
            <p:nvPr/>
          </p:nvGrpSpPr>
          <p:grpSpPr>
            <a:xfrm>
              <a:off x="3978180" y="3038175"/>
              <a:ext cx="268132" cy="1424592"/>
              <a:chOff x="7670258" y="2691826"/>
              <a:chExt cx="268132" cy="1424592"/>
            </a:xfrm>
          </p:grpSpPr>
          <p:sp>
            <p:nvSpPr>
              <p:cNvPr id="12" name="矩形 11"/>
              <p:cNvSpPr/>
              <p:nvPr/>
            </p:nvSpPr>
            <p:spPr>
              <a:xfrm rot="16200000">
                <a:off x="7178452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矩形 12"/>
              <p:cNvSpPr/>
              <p:nvPr/>
            </p:nvSpPr>
            <p:spPr>
              <a:xfrm rot="16200000">
                <a:off x="7170870" y="3356480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chemeClr val="tx2">
                        <a:lumMod val="7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Step 7</a:t>
                </a:r>
                <a:endParaRPr lang="zh-CN" altLang="en-US" sz="1800" kern="1200" dirty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4289737" y="2560499"/>
              <a:ext cx="868501" cy="1737002"/>
              <a:chOff x="7981815" y="2214150"/>
              <a:chExt cx="868501" cy="1737002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7981815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矩形 10"/>
              <p:cNvSpPr/>
              <p:nvPr/>
            </p:nvSpPr>
            <p:spPr>
              <a:xfrm>
                <a:off x="7981815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学术</a:t>
                </a:r>
                <a:endParaRPr lang="en-US" altLang="zh-CN" sz="1800" kern="120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交流</a:t>
                </a:r>
                <a:endParaRPr lang="zh-CN" altLang="en-US" sz="1800" kern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1857375" y="3643313"/>
            <a:ext cx="1570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点击添加文本</a:t>
            </a:r>
          </a:p>
        </p:txBody>
      </p:sp>
      <p:pic>
        <p:nvPicPr>
          <p:cNvPr id="16" name="图片 6" descr="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57364"/>
            <a:ext cx="3838575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7"/>
          <p:cNvSpPr>
            <a:spLocks noChangeArrowheads="1"/>
          </p:cNvSpPr>
          <p:nvPr/>
        </p:nvSpPr>
        <p:spPr bwMode="auto">
          <a:xfrm>
            <a:off x="1643042" y="2000240"/>
            <a:ext cx="461665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eaVert"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引用通知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8"/>
          <p:cNvSpPr>
            <a:spLocks noChangeArrowheads="1"/>
          </p:cNvSpPr>
          <p:nvPr/>
        </p:nvSpPr>
        <p:spPr bwMode="auto">
          <a:xfrm>
            <a:off x="2786050" y="3643314"/>
            <a:ext cx="877163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学术圈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9"/>
          <p:cNvSpPr>
            <a:spLocks noChangeArrowheads="1"/>
          </p:cNvSpPr>
          <p:nvPr/>
        </p:nvSpPr>
        <p:spPr bwMode="auto">
          <a:xfrm>
            <a:off x="0" y="3571876"/>
            <a:ext cx="99251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OA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托管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矩形 10"/>
          <p:cNvSpPr>
            <a:spLocks noChangeArrowheads="1"/>
          </p:cNvSpPr>
          <p:nvPr/>
        </p:nvSpPr>
        <p:spPr bwMode="auto">
          <a:xfrm>
            <a:off x="1643042" y="4643446"/>
            <a:ext cx="461665" cy="9707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none">
            <a:spAutoFit/>
          </a:bodyPr>
          <a:lstStyle/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RSS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订阅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1" name="图片 20" descr="360截图201409151638598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1285860"/>
            <a:ext cx="6101009" cy="378621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3" name="图片 22" descr="360截图201409151646214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1428736"/>
            <a:ext cx="5192578" cy="350046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24" name="图片 23" descr="2014091516493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1785926"/>
            <a:ext cx="5082991" cy="3714776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25" name="图片 24" descr="QQ截图2014091516515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1714488"/>
            <a:ext cx="8759188" cy="3437150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245617-A288-43DC-8A99-F896F4ACE8C6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5" name="爆炸形 2 4">
            <a:hlinkClick r:id="rId3" action="ppaction://hlinkpres?slideindex=2&amp;slidetitle=万方、同方学位论文比较"/>
          </p:cNvPr>
          <p:cNvSpPr/>
          <p:nvPr/>
        </p:nvSpPr>
        <p:spPr>
          <a:xfrm>
            <a:off x="6000760" y="0"/>
            <a:ext cx="3357586" cy="1857388"/>
          </a:xfrm>
          <a:prstGeom prst="irregularSeal2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在线演示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>
            <a:hlinkClick r:id="rId4"/>
          </p:cNvPr>
          <p:cNvSpPr/>
          <p:nvPr/>
        </p:nvSpPr>
        <p:spPr>
          <a:xfrm>
            <a:off x="857224" y="2000240"/>
            <a:ext cx="6292107" cy="400110"/>
          </a:xfrm>
          <a:prstGeom prst="rect">
            <a:avLst/>
          </a:prstGeom>
          <a:solidFill>
            <a:srgbClr val="F3D419"/>
          </a:solidFill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万方数据知识服务平台：</a:t>
            </a:r>
            <a:r>
              <a:rPr lang="en-US" altLang="zh-CN" sz="2000" dirty="0" smtClean="0"/>
              <a:t>http://g.wanfangdata.com.cn/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245617-A288-43DC-8A99-F896F4ACE8C6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4" name="笑脸 3"/>
          <p:cNvSpPr/>
          <p:nvPr/>
        </p:nvSpPr>
        <p:spPr>
          <a:xfrm>
            <a:off x="3000364" y="2285992"/>
            <a:ext cx="2714644" cy="2286016"/>
          </a:xfrm>
          <a:prstGeom prst="smileyFace">
            <a:avLst/>
          </a:prstGeom>
          <a:solidFill>
            <a:srgbClr val="FFC000"/>
          </a:solidFill>
          <a:ln>
            <a:solidFill>
              <a:schemeClr val="tx1"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286116" y="3286124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/>
              <a:t>Thank U!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6"/>
          <p:cNvSpPr txBox="1">
            <a:spLocks noChangeArrowheads="1"/>
          </p:cNvSpPr>
          <p:nvPr/>
        </p:nvSpPr>
        <p:spPr bwMode="auto">
          <a:xfrm>
            <a:off x="2484438" y="260350"/>
            <a:ext cx="352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Calibri" pitchFamily="34" charset="0"/>
              </a:rPr>
              <a:t>万方数据知识服务平台</a:t>
            </a:r>
          </a:p>
        </p:txBody>
      </p:sp>
      <p:sp>
        <p:nvSpPr>
          <p:cNvPr id="12291" name="TextBox 32"/>
          <p:cNvSpPr txBox="1">
            <a:spLocks noChangeArrowheads="1"/>
          </p:cNvSpPr>
          <p:nvPr/>
        </p:nvSpPr>
        <p:spPr bwMode="auto">
          <a:xfrm>
            <a:off x="5364163" y="260350"/>
            <a:ext cx="3455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Calibri" pitchFamily="34" charset="0"/>
              </a:rPr>
              <a:t>数字信息源</a:t>
            </a:r>
            <a:r>
              <a:rPr lang="en-US" altLang="zh-CN">
                <a:latin typeface="Calibri" pitchFamily="34" charset="0"/>
              </a:rPr>
              <a:t>——</a:t>
            </a:r>
            <a:r>
              <a:rPr lang="zh-CN" altLang="en-US">
                <a:latin typeface="Calibri" pitchFamily="34" charset="0"/>
              </a:rPr>
              <a:t>数据库出版物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632075" y="1123950"/>
            <a:ext cx="56546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中国学术期刊数据库（</a:t>
            </a:r>
            <a:r>
              <a:rPr lang="en-US" altLang="ja-JP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CSPD) 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近</a:t>
            </a:r>
            <a:r>
              <a:rPr lang="en-US" altLang="ja-JP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en-US" altLang="ja-JP" sz="1400" dirty="0" smtClean="0">
                <a:solidFill>
                  <a:srgbClr val="7030A0"/>
                </a:solidFill>
                <a:ea typeface="微软雅黑" pitchFamily="34" charset="-122"/>
              </a:rPr>
              <a:t>900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种</a:t>
            </a:r>
            <a:endParaRPr lang="en-US" altLang="ja-JP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中国学位论文数据库（</a:t>
            </a:r>
            <a:r>
              <a:rPr lang="en-US" altLang="ja-JP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CDDB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ja-JP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近</a:t>
            </a:r>
            <a:r>
              <a:rPr lang="en-US" altLang="ja-JP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300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篇</a:t>
            </a:r>
            <a:endParaRPr lang="en-US" altLang="ja-JP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en-US" sz="1400" b="1" dirty="0" err="1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中国学术会议文献数据库</a:t>
            </a:r>
            <a:r>
              <a:rPr lang="en-US" altLang="zh-CN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(CCPD)   </a:t>
            </a:r>
            <a:r>
              <a:rPr lang="en-US" altLang="zh-CN" sz="1400" dirty="0" smtClean="0">
                <a:solidFill>
                  <a:srgbClr val="7030A0"/>
                </a:solidFill>
                <a:ea typeface="微软雅黑" pitchFamily="34" charset="-122"/>
              </a:rPr>
              <a:t>260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篇</a:t>
            </a:r>
            <a:endParaRPr lang="zh-TW" altLang="en-US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en-US" sz="1400" b="1" dirty="0" err="1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中外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标准数据库（</a:t>
            </a:r>
            <a:r>
              <a:rPr lang="en-US" altLang="ja-JP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WFSD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14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en-US" sz="1400" b="1" dirty="0" err="1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中外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专利数据库（</a:t>
            </a:r>
            <a:r>
              <a:rPr lang="en-US" altLang="ja-JP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WFPD</a:t>
            </a:r>
            <a:r>
              <a:rPr lang="zh-CN" altLang="en-US" sz="14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）              </a:t>
            </a:r>
            <a:r>
              <a:rPr lang="en-US" altLang="zh-CN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中国科技成果数据库（</a:t>
            </a:r>
            <a:r>
              <a:rPr lang="en-US" altLang="ja-JP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CSTAD</a:t>
            </a: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ja-JP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TW" altLang="en-US" sz="1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中国特种图书数据库（</a:t>
            </a:r>
            <a:r>
              <a:rPr lang="en-US" altLang="zh-TW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CSBD</a:t>
            </a:r>
            <a:r>
              <a:rPr lang="zh-TW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1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中国法律法规数据库</a:t>
            </a:r>
            <a:r>
              <a:rPr lang="en-US" altLang="zh-CN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(CLRD)</a:t>
            </a:r>
            <a:endParaRPr lang="zh-TW" altLang="en-US" sz="1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中国企业机构数据库（</a:t>
            </a:r>
            <a:r>
              <a:rPr lang="en-US" altLang="ja-JP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CEOD</a:t>
            </a: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ja-JP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TW" altLang="en-US" sz="1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中国</a:t>
            </a:r>
            <a:r>
              <a:rPr lang="zh-TW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专家</a:t>
            </a: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数据库</a:t>
            </a:r>
            <a:r>
              <a:rPr lang="en-US" altLang="zh-CN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(CESD)</a:t>
            </a: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外文文献数据库</a:t>
            </a:r>
            <a:r>
              <a:rPr lang="en-US" altLang="ja-JP" sz="14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(NSTL)</a:t>
            </a:r>
            <a:endParaRPr lang="zh-TW" altLang="en-US" sz="1400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中国学者博文索引库（</a:t>
            </a:r>
            <a:r>
              <a:rPr lang="en-US" altLang="ja-JP" sz="1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WFBID</a:t>
            </a:r>
            <a:r>
              <a:rPr lang="zh-CN" altLang="en-US" sz="1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ja-JP" sz="14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TW" altLang="en-US" sz="1400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defTabSz="912813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OA</a:t>
            </a:r>
            <a:r>
              <a:rPr lang="zh-CN" altLang="en-US" sz="1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论文索引库</a:t>
            </a:r>
            <a:r>
              <a:rPr lang="en-US" altLang="ja-JP" sz="14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(OAPID)</a:t>
            </a:r>
          </a:p>
        </p:txBody>
      </p:sp>
      <p:sp>
        <p:nvSpPr>
          <p:cNvPr id="16" name="矩形 15"/>
          <p:cNvSpPr/>
          <p:nvPr/>
        </p:nvSpPr>
        <p:spPr>
          <a:xfrm>
            <a:off x="323850" y="260350"/>
            <a:ext cx="1584325" cy="10556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294" name="TextBox 22"/>
          <p:cNvSpPr txBox="1">
            <a:spLocks noChangeArrowheads="1"/>
          </p:cNvSpPr>
          <p:nvPr/>
        </p:nvSpPr>
        <p:spPr bwMode="auto">
          <a:xfrm>
            <a:off x="323850" y="165100"/>
            <a:ext cx="1584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/>
            <a:r>
              <a:rPr lang="en-US" altLang="zh-CN" sz="6000">
                <a:solidFill>
                  <a:schemeClr val="bg1"/>
                </a:solidFill>
                <a:latin typeface="Calibri" pitchFamily="34" charset="0"/>
              </a:rPr>
              <a:t>I</a:t>
            </a:r>
            <a:r>
              <a:rPr lang="en-US" altLang="zh-CN" sz="2000">
                <a:solidFill>
                  <a:schemeClr val="bg1"/>
                </a:solidFill>
                <a:latin typeface="Calibri" pitchFamily="34" charset="0"/>
              </a:rPr>
              <a:t>nformation</a:t>
            </a:r>
            <a:endParaRPr lang="zh-CN" altLang="en-US" sz="5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5" name="TextBox 23"/>
          <p:cNvSpPr txBox="1">
            <a:spLocks noChangeArrowheads="1"/>
          </p:cNvSpPr>
          <p:nvPr/>
        </p:nvSpPr>
        <p:spPr bwMode="auto">
          <a:xfrm>
            <a:off x="611188" y="452438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C000"/>
                </a:solidFill>
                <a:latin typeface="Adobe 黑体 Std R"/>
                <a:ea typeface="Adobe 黑体 Std R"/>
                <a:cs typeface="Adobe 黑体 Std R"/>
              </a:rPr>
              <a:t>知识海洋</a:t>
            </a:r>
            <a:endParaRPr lang="zh-CN" altLang="en-US" b="1">
              <a:solidFill>
                <a:srgbClr val="FFC000"/>
              </a:solidFill>
              <a:latin typeface="Adobe 黑体 Std R"/>
              <a:ea typeface="Adobe 黑体 Std R"/>
              <a:cs typeface="Adobe 黑体 Std R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447925" y="857232"/>
            <a:ext cx="6696075" cy="157003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 dirty="0"/>
              <a:t>主要资源：期刊论文、学位论文、会议论文、外文文献</a:t>
            </a:r>
            <a:endParaRPr lang="en-US" altLang="zh-CN" sz="1600" b="1" dirty="0"/>
          </a:p>
          <a:p>
            <a:endParaRPr lang="en-US" altLang="zh-CN" sz="1600" b="1" dirty="0"/>
          </a:p>
          <a:p>
            <a:r>
              <a:rPr lang="zh-CN" altLang="en-US" sz="1600" b="1" dirty="0"/>
              <a:t>概况：</a:t>
            </a:r>
            <a:r>
              <a:rPr lang="en-US" altLang="zh-CN" sz="1600" b="1" dirty="0"/>
              <a:t>1.</a:t>
            </a:r>
            <a:r>
              <a:rPr lang="zh-CN" altLang="en-US" sz="1600" b="1" dirty="0"/>
              <a:t>期刊论文，共计收录</a:t>
            </a:r>
            <a:r>
              <a:rPr lang="en-US" altLang="zh-CN" sz="1600" b="1" dirty="0"/>
              <a:t>7530</a:t>
            </a:r>
            <a:r>
              <a:rPr lang="zh-CN" altLang="en-US" sz="1600" b="1" dirty="0"/>
              <a:t>余种国内发行刊物，并且以核心刊为主。</a:t>
            </a:r>
            <a:endParaRPr lang="en-US" altLang="zh-CN" sz="1600" b="1" dirty="0"/>
          </a:p>
          <a:p>
            <a:r>
              <a:rPr lang="en-US" altLang="zh-CN" sz="1600" b="1" dirty="0"/>
              <a:t>                  </a:t>
            </a:r>
            <a:r>
              <a:rPr lang="zh-CN" altLang="en-US" sz="1600" b="1" dirty="0"/>
              <a:t>即可以单篇检索，也可以整刊阅读，充分保证原刊原貌。</a:t>
            </a:r>
            <a:endParaRPr lang="en-US" altLang="zh-CN" sz="1600" b="1" dirty="0"/>
          </a:p>
          <a:p>
            <a:r>
              <a:rPr lang="en-US" altLang="zh-CN" sz="1600" b="1" dirty="0"/>
              <a:t>                             </a:t>
            </a:r>
            <a:endParaRPr lang="zh-CN" altLang="en-US" sz="1600" b="1" dirty="0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2928926" y="1285860"/>
            <a:ext cx="4857750" cy="9239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2.</a:t>
            </a:r>
            <a:r>
              <a:rPr lang="zh-CN" altLang="en-US"/>
              <a:t>学位论文，总量共计</a:t>
            </a:r>
            <a:r>
              <a:rPr lang="en-US" altLang="zh-CN"/>
              <a:t>277</a:t>
            </a:r>
            <a:r>
              <a:rPr lang="zh-CN" altLang="en-US"/>
              <a:t>万余篇。收录以</a:t>
            </a:r>
            <a:r>
              <a:rPr lang="en-US" altLang="zh-CN"/>
              <a:t>211</a:t>
            </a:r>
            <a:r>
              <a:rPr lang="zh-CN" altLang="en-US"/>
              <a:t>、</a:t>
            </a:r>
            <a:r>
              <a:rPr lang="en-US" altLang="zh-CN"/>
              <a:t>985</a:t>
            </a:r>
            <a:r>
              <a:rPr lang="zh-CN" altLang="en-US"/>
              <a:t>、科研院所的硕士、博士、博士后阶段的学位论文。</a:t>
            </a:r>
          </a:p>
        </p:txBody>
      </p:sp>
      <p:sp>
        <p:nvSpPr>
          <p:cNvPr id="23" name="矩形 22"/>
          <p:cNvSpPr/>
          <p:nvPr/>
        </p:nvSpPr>
        <p:spPr>
          <a:xfrm>
            <a:off x="2643174" y="1071546"/>
            <a:ext cx="4572000" cy="923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dirty="0"/>
              <a:t>3.</a:t>
            </a:r>
            <a:r>
              <a:rPr lang="zh-CN" altLang="en-US" dirty="0"/>
              <a:t>会议论文，总量共计</a:t>
            </a:r>
            <a:r>
              <a:rPr lang="en-US" altLang="zh-CN" dirty="0"/>
              <a:t>245</a:t>
            </a:r>
            <a:r>
              <a:rPr lang="zh-CN" altLang="en-US" dirty="0"/>
              <a:t>万余篇。以国家一级学会和一级协会的会议论文集为主。全面覆盖各个学科领域。</a:t>
            </a:r>
          </a:p>
        </p:txBody>
      </p:sp>
      <p:sp>
        <p:nvSpPr>
          <p:cNvPr id="24" name="矩形 23"/>
          <p:cNvSpPr/>
          <p:nvPr/>
        </p:nvSpPr>
        <p:spPr>
          <a:xfrm>
            <a:off x="2357422" y="1000108"/>
            <a:ext cx="6572250" cy="203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dirty="0"/>
              <a:t>4.</a:t>
            </a:r>
            <a:r>
              <a:rPr lang="zh-CN" altLang="en-US" dirty="0"/>
              <a:t>外文文献。</a:t>
            </a:r>
            <a:endParaRPr lang="en-US" altLang="zh-CN" dirty="0"/>
          </a:p>
          <a:p>
            <a:pPr>
              <a:defRPr/>
            </a:pPr>
            <a:r>
              <a:rPr lang="en-US" altLang="zh-CN" dirty="0"/>
              <a:t>       </a:t>
            </a:r>
            <a:r>
              <a:rPr lang="zh-CN" altLang="en-US" dirty="0"/>
              <a:t>国家科技图书文献中心（</a:t>
            </a:r>
            <a:r>
              <a:rPr lang="en-US" altLang="zh-CN" dirty="0"/>
              <a:t>NSTL</a:t>
            </a:r>
            <a:r>
              <a:rPr lang="zh-CN" altLang="en-US" dirty="0"/>
              <a:t>）唯一授权单位，涵盖</a:t>
            </a:r>
            <a:r>
              <a:rPr lang="en-US" altLang="zh-CN" dirty="0"/>
              <a:t>NSTL</a:t>
            </a:r>
            <a:r>
              <a:rPr lang="zh-CN" altLang="en-US" dirty="0"/>
              <a:t>外文期刊</a:t>
            </a:r>
            <a:r>
              <a:rPr lang="en-US" altLang="zh-CN" dirty="0"/>
              <a:t>19200</a:t>
            </a:r>
            <a:r>
              <a:rPr lang="zh-CN" altLang="en-US" dirty="0"/>
              <a:t>余种，期刊论文</a:t>
            </a:r>
            <a:r>
              <a:rPr lang="en-US" altLang="zh-CN" dirty="0"/>
              <a:t>1500</a:t>
            </a:r>
            <a:r>
              <a:rPr lang="zh-CN" altLang="en-US" dirty="0"/>
              <a:t>万余条，会议论文</a:t>
            </a:r>
            <a:r>
              <a:rPr lang="en-US" altLang="zh-CN" dirty="0"/>
              <a:t>399</a:t>
            </a:r>
            <a:r>
              <a:rPr lang="zh-CN" altLang="en-US" dirty="0"/>
              <a:t>万余篇；</a:t>
            </a:r>
            <a:endParaRPr lang="en-US" altLang="zh-CN" dirty="0"/>
          </a:p>
          <a:p>
            <a:pPr>
              <a:defRPr/>
            </a:pPr>
            <a:r>
              <a:rPr lang="en-US" altLang="zh-CN" dirty="0"/>
              <a:t>       </a:t>
            </a:r>
            <a:r>
              <a:rPr lang="zh-CN" altLang="en-US" dirty="0"/>
              <a:t>与权威</a:t>
            </a:r>
            <a:r>
              <a:rPr lang="en-US" altLang="zh-CN" dirty="0"/>
              <a:t>OA</a:t>
            </a:r>
            <a:r>
              <a:rPr lang="zh-CN" altLang="en-US" dirty="0"/>
              <a:t>论文搜索引擎达成战略合作，包括</a:t>
            </a:r>
            <a:r>
              <a:rPr lang="en-US" altLang="zh-CN" dirty="0"/>
              <a:t>DOAJ</a:t>
            </a:r>
            <a:r>
              <a:rPr lang="zh-CN" altLang="en-US" dirty="0"/>
              <a:t>、</a:t>
            </a:r>
            <a:r>
              <a:rPr lang="en-US" altLang="zh-CN" dirty="0" err="1"/>
              <a:t>arXiv</a:t>
            </a:r>
            <a:r>
              <a:rPr lang="zh-CN" altLang="en-US" dirty="0"/>
              <a:t>、</a:t>
            </a:r>
            <a:r>
              <a:rPr lang="en-US" altLang="zh-CN" dirty="0" err="1"/>
              <a:t>Pubmed</a:t>
            </a:r>
            <a:r>
              <a:rPr lang="zh-CN" altLang="en-US" dirty="0"/>
              <a:t>、</a:t>
            </a:r>
            <a:r>
              <a:rPr lang="en-US" altLang="zh-CN" dirty="0" err="1"/>
              <a:t>Srp</a:t>
            </a:r>
            <a:r>
              <a:rPr lang="zh-CN" altLang="en-US" dirty="0"/>
              <a:t>，收录</a:t>
            </a:r>
            <a:r>
              <a:rPr lang="en-US" altLang="zh-CN" dirty="0"/>
              <a:t>OA</a:t>
            </a:r>
            <a:r>
              <a:rPr lang="zh-CN" altLang="en-US" dirty="0"/>
              <a:t>文献类型多样，覆盖学科众多，总量共计</a:t>
            </a:r>
            <a:r>
              <a:rPr lang="en-US" altLang="zh-CN" dirty="0"/>
              <a:t>500</a:t>
            </a:r>
            <a:r>
              <a:rPr lang="zh-CN" altLang="en-US" dirty="0"/>
              <a:t>万余篇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/>
        </p:nvGraphicFramePr>
        <p:xfrm>
          <a:off x="0" y="0"/>
          <a:ext cx="6781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标注 3"/>
          <p:cNvSpPr/>
          <p:nvPr/>
        </p:nvSpPr>
        <p:spPr>
          <a:xfrm>
            <a:off x="4343400" y="2590800"/>
            <a:ext cx="4038600" cy="1447800"/>
          </a:xfrm>
          <a:prstGeom prst="wedgeRectCallout">
            <a:avLst>
              <a:gd name="adj1" fmla="val -40198"/>
              <a:gd name="adj2" fmla="val 95625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暨国家工程技术图书馆</a:t>
            </a:r>
            <a:r>
              <a:rPr lang="en-US" altLang="zh-C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zh-CN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万方数据一站式检索集成发现系统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28600" y="152400"/>
          <a:ext cx="8610600" cy="6003330"/>
        </p:xfrm>
        <a:graphic>
          <a:graphicData uri="http://schemas.openxmlformats.org/drawingml/2006/table">
            <a:tbl>
              <a:tblPr/>
              <a:tblGrid>
                <a:gridCol w="1179955"/>
                <a:gridCol w="4077845"/>
                <a:gridCol w="3352800"/>
              </a:tblGrid>
              <a:tr h="5926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资源名称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数量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特点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9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中文期刊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Calibri"/>
                          <a:ea typeface="宋体"/>
                          <a:cs typeface="Times New Roman"/>
                        </a:rPr>
                        <a:t>16000</a:t>
                      </a: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多种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收藏年份跨度：</a:t>
                      </a:r>
                      <a:r>
                        <a:rPr lang="en-US" sz="1400" b="1" kern="0" dirty="0">
                          <a:latin typeface="Calibri"/>
                          <a:ea typeface="宋体"/>
                          <a:cs typeface="Times New Roman"/>
                        </a:rPr>
                        <a:t>1977</a:t>
                      </a: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年至今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中文会议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Calibri"/>
                          <a:ea typeface="宋体"/>
                          <a:cs typeface="Times New Roman"/>
                        </a:rPr>
                        <a:t>64000</a:t>
                      </a: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多册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latin typeface="Calibri"/>
                          <a:ea typeface="宋体"/>
                          <a:cs typeface="Times New Roman"/>
                        </a:rPr>
                        <a:t>收藏年份跨度：</a:t>
                      </a:r>
                      <a:r>
                        <a:rPr lang="en-US" sz="1400" b="1" kern="0">
                          <a:latin typeface="Calibri"/>
                          <a:ea typeface="宋体"/>
                          <a:cs typeface="Times New Roman"/>
                        </a:rPr>
                        <a:t>1982</a:t>
                      </a:r>
                      <a:r>
                        <a:rPr lang="zh-CN" sz="1400" b="1" kern="0">
                          <a:latin typeface="Calibri"/>
                          <a:ea typeface="宋体"/>
                          <a:cs typeface="Times New Roman"/>
                        </a:rPr>
                        <a:t>年至今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latin typeface="Calibri"/>
                          <a:ea typeface="宋体"/>
                          <a:cs typeface="Times New Roman"/>
                        </a:rPr>
                        <a:t>中文学位</a:t>
                      </a:r>
                      <a:endParaRPr lang="zh-CN" sz="1400" b="1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latin typeface="Calibri"/>
                          <a:ea typeface="宋体"/>
                          <a:cs typeface="Times New Roman"/>
                        </a:rPr>
                        <a:t>210</a:t>
                      </a: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万余册，年增量</a:t>
                      </a:r>
                      <a:r>
                        <a:rPr lang="en-US" sz="1400" b="1" kern="0" dirty="0">
                          <a:latin typeface="Calibri"/>
                          <a:ea typeface="宋体"/>
                          <a:cs typeface="Times New Roman"/>
                        </a:rPr>
                        <a:t>20</a:t>
                      </a: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万余册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收藏年份跨度：</a:t>
                      </a:r>
                      <a:r>
                        <a:rPr lang="en-US" sz="1400" b="1" kern="0" dirty="0">
                          <a:latin typeface="Calibri"/>
                          <a:ea typeface="宋体"/>
                          <a:cs typeface="Times New Roman"/>
                        </a:rPr>
                        <a:t>1957</a:t>
                      </a:r>
                      <a:r>
                        <a:rPr lang="zh-CN" sz="1400" b="1" kern="0" dirty="0">
                          <a:latin typeface="Calibri"/>
                          <a:ea typeface="宋体"/>
                          <a:cs typeface="Times New Roman"/>
                        </a:rPr>
                        <a:t>年至今。是我国自然科学领域学位论文法定收藏单位</a:t>
                      </a:r>
                      <a:endParaRPr lang="zh-CN" sz="1400" b="1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外文期刊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西文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15000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多种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日俄约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4000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种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国内独家馆藏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4000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多种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收藏年份跨度：</a:t>
                      </a:r>
                      <a:r>
                        <a:rPr lang="en-US" sz="1400" b="1" kern="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1968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年至今，几乎覆盖所有国外工程技术类核心期刊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被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SCI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收录期刊</a:t>
                      </a:r>
                      <a:r>
                        <a:rPr lang="en-US" sz="1400" b="1" kern="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1000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多种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被</a:t>
                      </a:r>
                      <a:r>
                        <a:rPr lang="en-US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EI</a:t>
                      </a: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收录期刊近</a:t>
                      </a: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1000</a:t>
                      </a: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种</a:t>
                      </a: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4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外文会议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13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万册，每年新增印本约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2000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册 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收藏年份跨度：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1968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年至今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外文学位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34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万册，每年新增近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4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万册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ProQuest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公司电子版国外优秀硕博士学位论文在国内的三个镜像站点之一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0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外文工具书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检索工具书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30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万余册，国外参考工具书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2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万余册，每年新增各种工具书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500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册以上。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累计采集电子版参考工具平台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16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种，包括光盘版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CA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NSI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NTIS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，网络版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EI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INSPEC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ISTP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ISI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的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Web of Knowledge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中的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ESI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SCI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SSCI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JCR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DII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MEDELINE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FSTA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BP</a:t>
                      </a:r>
                      <a:r>
                        <a:rPr lang="zh-CN" sz="1400" b="1" kern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。</a:t>
                      </a:r>
                      <a:endParaRPr lang="zh-CN" sz="1400" b="1" kern="10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收藏年份跨度：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1964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年至今。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其他大套的工具书还包括：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Fluid Abstracts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Chemical Industry Notes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World Ceramics Abstracts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World Textile Abstracts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International Civil Engineering Abstracts</a:t>
                      </a: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等</a:t>
                      </a: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外文科技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报告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美国政府四大套报告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AD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DE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NASA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PB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约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125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万份；以及进展报告、研究报告、年度报告、机构论文集、机构年报、学协会出版物等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40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多万份，每年新增</a:t>
                      </a:r>
                      <a:r>
                        <a:rPr lang="en-US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1000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种以上。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收藏年份跨度：上世纪六十年代至今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类型包括</a:t>
                      </a: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专题技术报告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技术进展报告</a:t>
                      </a:r>
                      <a:r>
                        <a:rPr lang="en-US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 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、</a:t>
                      </a:r>
                      <a:r>
                        <a:rPr lang="zh-CN" sz="1400" b="1" kern="10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最终成果报告 、组织管理报告</a:t>
                      </a:r>
                      <a:r>
                        <a:rPr lang="zh-CN" sz="1400" b="1" kern="0" dirty="0">
                          <a:solidFill>
                            <a:srgbClr val="0070C0"/>
                          </a:solidFill>
                          <a:latin typeface="Calibri"/>
                          <a:ea typeface="宋体"/>
                          <a:cs typeface="Times New Roman"/>
                        </a:rPr>
                        <a:t>等</a:t>
                      </a:r>
                      <a:endParaRPr lang="zh-CN" sz="1400" b="1" kern="100" dirty="0">
                        <a:solidFill>
                          <a:srgbClr val="0070C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5927" marR="55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80" name="Rectangle 3"/>
          <p:cNvSpPr>
            <a:spLocks noChangeArrowheads="1"/>
          </p:cNvSpPr>
          <p:nvPr/>
        </p:nvSpPr>
        <p:spPr bwMode="auto">
          <a:xfrm>
            <a:off x="228600" y="6172200"/>
            <a:ext cx="8715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/>
            <a:r>
              <a:rPr lang="zh-CN" altLang="en-US" sz="20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工程技术图书馆目前仅统计完</a:t>
            </a:r>
            <a:r>
              <a:rPr lang="en-US" altLang="zh-CN" sz="20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2007</a:t>
            </a:r>
            <a:r>
              <a:rPr lang="zh-CN" altLang="en-US" sz="20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年之前的数据，之后的数据正在整理。</a:t>
            </a:r>
            <a:endParaRPr lang="en-US" altLang="zh-CN" sz="20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>
            <a:spLocks noChangeArrowheads="1"/>
          </p:cNvSpPr>
          <p:nvPr/>
        </p:nvSpPr>
        <p:spPr bwMode="auto">
          <a:xfrm>
            <a:off x="3643306" y="1357299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chemeClr val="tx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科研过程</a:t>
            </a:r>
            <a:endParaRPr lang="zh-CN" altLang="en-US" sz="3600" dirty="0">
              <a:solidFill>
                <a:schemeClr val="tx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B0B95D-9148-4441-84F0-114E9A16EC60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aphicFrame>
        <p:nvGraphicFramePr>
          <p:cNvPr id="8" name="图示 7"/>
          <p:cNvGraphicFramePr/>
          <p:nvPr/>
        </p:nvGraphicFramePr>
        <p:xfrm>
          <a:off x="714348" y="1357298"/>
          <a:ext cx="7858180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"/>
          <p:cNvSpPr>
            <a:spLocks noChangeArrowheads="1"/>
          </p:cNvSpPr>
          <p:nvPr/>
        </p:nvSpPr>
        <p:spPr bwMode="auto">
          <a:xfrm>
            <a:off x="285720" y="3286124"/>
            <a:ext cx="11079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选题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9" name="矩形 2"/>
          <p:cNvSpPr>
            <a:spLocks noChangeArrowheads="1"/>
          </p:cNvSpPr>
          <p:nvPr/>
        </p:nvSpPr>
        <p:spPr bwMode="auto">
          <a:xfrm>
            <a:off x="2428871" y="1714488"/>
            <a:ext cx="3647152" cy="369332"/>
          </a:xfrm>
          <a:prstGeom prst="rect">
            <a:avLst/>
          </a:prstGeom>
          <a:noFill/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对社会发展、学科发展有何裨益？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01" name="矩形 7"/>
          <p:cNvSpPr>
            <a:spLocks noChangeArrowheads="1"/>
          </p:cNvSpPr>
          <p:nvPr/>
        </p:nvSpPr>
        <p:spPr bwMode="auto">
          <a:xfrm>
            <a:off x="2428871" y="2786050"/>
            <a:ext cx="2492990" cy="369332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研究热点、前沿科技？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02" name="矩形 8"/>
          <p:cNvSpPr>
            <a:spLocks noChangeArrowheads="1"/>
          </p:cNvSpPr>
          <p:nvPr/>
        </p:nvSpPr>
        <p:spPr bwMode="auto">
          <a:xfrm>
            <a:off x="2428860" y="3929050"/>
            <a:ext cx="2795272" cy="369332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主要课题组、研究成果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03" name="矩形 9"/>
          <p:cNvSpPr>
            <a:spLocks noChangeArrowheads="1"/>
          </p:cNvSpPr>
          <p:nvPr/>
        </p:nvSpPr>
        <p:spPr bwMode="auto">
          <a:xfrm>
            <a:off x="2428871" y="5000613"/>
            <a:ext cx="2618024" cy="369332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相关专家、全文论文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4B7C44-F3D8-46FB-82A1-2076507159BB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1500166" y="1714488"/>
            <a:ext cx="785818" cy="3714776"/>
          </a:xfrm>
          <a:prstGeom prst="leftBrace">
            <a:avLst>
              <a:gd name="adj1" fmla="val 8333"/>
              <a:gd name="adj2" fmla="val 4969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大括号 9"/>
          <p:cNvSpPr/>
          <p:nvPr/>
        </p:nvSpPr>
        <p:spPr>
          <a:xfrm>
            <a:off x="5857884" y="1714488"/>
            <a:ext cx="428628" cy="3714776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572264" y="3286124"/>
            <a:ext cx="17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知识脉络分析</a:t>
            </a:r>
            <a:endParaRPr lang="en-US" altLang="zh-CN" sz="2000" b="1" dirty="0" smtClean="0">
              <a:solidFill>
                <a:schemeClr val="accent2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786710" y="857232"/>
            <a:ext cx="1234310" cy="1809010"/>
            <a:chOff x="3985762" y="2488491"/>
            <a:chExt cx="1234310" cy="1809010"/>
          </a:xfrm>
        </p:grpSpPr>
        <p:grpSp>
          <p:nvGrpSpPr>
            <p:cNvPr id="13" name="组合 3"/>
            <p:cNvGrpSpPr/>
            <p:nvPr/>
          </p:nvGrpSpPr>
          <p:grpSpPr>
            <a:xfrm>
              <a:off x="3985762" y="3038175"/>
              <a:ext cx="260550" cy="1259326"/>
              <a:chOff x="6667" y="2691826"/>
              <a:chExt cx="260550" cy="1259326"/>
            </a:xfrm>
          </p:grpSpPr>
          <p:sp>
            <p:nvSpPr>
              <p:cNvPr id="19" name="矩形 18"/>
              <p:cNvSpPr/>
              <p:nvPr/>
            </p:nvSpPr>
            <p:spPr>
              <a:xfrm rot="16200000">
                <a:off x="-492721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矩形 19"/>
              <p:cNvSpPr/>
              <p:nvPr/>
            </p:nvSpPr>
            <p:spPr>
              <a:xfrm rot="16200000">
                <a:off x="-492721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70C0"/>
                    </a:solidFill>
                    <a:latin typeface="微软雅黑" pitchFamily="34" charset="-122"/>
                    <a:ea typeface="微软雅黑" pitchFamily="34" charset="-122"/>
                  </a:rPr>
                  <a:t>Step 1</a:t>
                </a:r>
                <a:endParaRPr lang="zh-CN" altLang="en-US" sz="1800" kern="120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4" name="组合 4"/>
            <p:cNvGrpSpPr/>
            <p:nvPr/>
          </p:nvGrpSpPr>
          <p:grpSpPr>
            <a:xfrm>
              <a:off x="4283968" y="2488491"/>
              <a:ext cx="936104" cy="1809010"/>
              <a:chOff x="243039" y="2142142"/>
              <a:chExt cx="936104" cy="18090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310642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矩形 17"/>
              <p:cNvSpPr/>
              <p:nvPr/>
            </p:nvSpPr>
            <p:spPr>
              <a:xfrm>
                <a:off x="243039" y="2142142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70C0"/>
                    </a:solidFill>
                    <a:latin typeface="微软雅黑" pitchFamily="34" charset="-122"/>
                    <a:ea typeface="微软雅黑" pitchFamily="34" charset="-122"/>
                  </a:rPr>
                  <a:t>选题</a:t>
                </a:r>
                <a:endParaRPr lang="zh-CN" altLang="en-US" sz="1800" kern="120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5" name="弦形 14"/>
            <p:cNvSpPr/>
            <p:nvPr/>
          </p:nvSpPr>
          <p:spPr>
            <a:xfrm>
              <a:off x="3993734" y="2492896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饼形 15"/>
            <p:cNvSpPr/>
            <p:nvPr/>
          </p:nvSpPr>
          <p:spPr>
            <a:xfrm>
              <a:off x="4037159" y="2536321"/>
              <a:ext cx="347400" cy="347400"/>
            </a:xfrm>
            <a:prstGeom prst="pie">
              <a:avLst>
                <a:gd name="adj1" fmla="val 14657142"/>
                <a:gd name="adj2" fmla="val 1620000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285720" y="1785926"/>
            <a:ext cx="8501122" cy="3643338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811" y="1928802"/>
            <a:ext cx="8177155" cy="331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3F74E9-0B5E-43E9-9E6E-8AEB23E8A2FC}" type="datetime1">
              <a:rPr lang="zh-CN" altLang="en-US" smtClean="0"/>
              <a:pPr>
                <a:defRPr/>
              </a:pPr>
              <a:t>2015-03-17</a:t>
            </a:fld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195474" y="262668"/>
            <a:ext cx="1234310" cy="1809010"/>
            <a:chOff x="3985762" y="2488491"/>
            <a:chExt cx="1234310" cy="1809010"/>
          </a:xfrm>
        </p:grpSpPr>
        <p:grpSp>
          <p:nvGrpSpPr>
            <p:cNvPr id="6" name="组合 3"/>
            <p:cNvGrpSpPr/>
            <p:nvPr/>
          </p:nvGrpSpPr>
          <p:grpSpPr>
            <a:xfrm>
              <a:off x="3985762" y="3038175"/>
              <a:ext cx="260550" cy="1259326"/>
              <a:chOff x="6667" y="2691826"/>
              <a:chExt cx="260550" cy="1259326"/>
            </a:xfrm>
          </p:grpSpPr>
          <p:sp>
            <p:nvSpPr>
              <p:cNvPr id="12" name="矩形 11"/>
              <p:cNvSpPr/>
              <p:nvPr/>
            </p:nvSpPr>
            <p:spPr>
              <a:xfrm rot="16200000">
                <a:off x="-492721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矩形 12"/>
              <p:cNvSpPr/>
              <p:nvPr/>
            </p:nvSpPr>
            <p:spPr>
              <a:xfrm rot="16200000">
                <a:off x="-492721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70C0"/>
                    </a:solidFill>
                    <a:latin typeface="微软雅黑" pitchFamily="34" charset="-122"/>
                    <a:ea typeface="微软雅黑" pitchFamily="34" charset="-122"/>
                  </a:rPr>
                  <a:t>Step 1</a:t>
                </a:r>
                <a:endParaRPr lang="zh-CN" altLang="en-US" sz="1800" kern="120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7" name="组合 4"/>
            <p:cNvGrpSpPr/>
            <p:nvPr/>
          </p:nvGrpSpPr>
          <p:grpSpPr>
            <a:xfrm>
              <a:off x="4283968" y="2488491"/>
              <a:ext cx="936104" cy="1809010"/>
              <a:chOff x="243039" y="2142142"/>
              <a:chExt cx="936104" cy="1809010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310642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矩形 10"/>
              <p:cNvSpPr/>
              <p:nvPr/>
            </p:nvSpPr>
            <p:spPr>
              <a:xfrm>
                <a:off x="243039" y="2142142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选题</a:t>
                </a:r>
                <a:endParaRPr lang="zh-CN" altLang="en-US" sz="1800" kern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8" name="弦形 7"/>
            <p:cNvSpPr/>
            <p:nvPr/>
          </p:nvSpPr>
          <p:spPr>
            <a:xfrm>
              <a:off x="3993734" y="2492896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饼形 8"/>
            <p:cNvSpPr/>
            <p:nvPr/>
          </p:nvSpPr>
          <p:spPr>
            <a:xfrm>
              <a:off x="4037159" y="2536321"/>
              <a:ext cx="347400" cy="347400"/>
            </a:xfrm>
            <a:prstGeom prst="pie">
              <a:avLst>
                <a:gd name="adj1" fmla="val 14657142"/>
                <a:gd name="adj2" fmla="val 1620000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1" name="TextBox 30"/>
          <p:cNvSpPr txBox="1"/>
          <p:nvPr/>
        </p:nvSpPr>
        <p:spPr>
          <a:xfrm>
            <a:off x="2143108" y="6357958"/>
            <a:ext cx="7000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“来龙去脉”尽在知识脉络！</a:t>
            </a:r>
            <a:endParaRPr lang="zh-CN" altLang="en-US" sz="16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6" name="图片 35" descr="QQ截图201409151142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857364"/>
            <a:ext cx="8001056" cy="3571899"/>
          </a:xfrm>
          <a:prstGeom prst="rect">
            <a:avLst/>
          </a:prstGeom>
        </p:spPr>
      </p:pic>
      <p:sp>
        <p:nvSpPr>
          <p:cNvPr id="39" name="矩形标注 38"/>
          <p:cNvSpPr/>
          <p:nvPr/>
        </p:nvSpPr>
        <p:spPr>
          <a:xfrm>
            <a:off x="7000892" y="3000372"/>
            <a:ext cx="1643074" cy="571504"/>
          </a:xfrm>
          <a:prstGeom prst="wedgeRectCallout">
            <a:avLst>
              <a:gd name="adj1" fmla="val -157787"/>
              <a:gd name="adj2" fmla="val -116594"/>
            </a:avLst>
          </a:prstGeom>
          <a:solidFill>
            <a:srgbClr val="65F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主题研究趋势</a:t>
            </a:r>
            <a:endParaRPr lang="zh-CN" altLang="en-US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矩形标注 39"/>
          <p:cNvSpPr/>
          <p:nvPr/>
        </p:nvSpPr>
        <p:spPr>
          <a:xfrm>
            <a:off x="7715272" y="4286256"/>
            <a:ext cx="1428728" cy="571504"/>
          </a:xfrm>
          <a:prstGeom prst="wedgeRectCallout">
            <a:avLst>
              <a:gd name="adj1" fmla="val -183827"/>
              <a:gd name="adj2" fmla="val 2760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相关热词</a:t>
            </a:r>
            <a:endParaRPr lang="zh-CN" altLang="en-US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1" name="图片 40" descr="360截图201409151151541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857364"/>
            <a:ext cx="8333246" cy="3214710"/>
          </a:xfrm>
          <a:prstGeom prst="rect">
            <a:avLst/>
          </a:prstGeom>
        </p:spPr>
      </p:pic>
      <p:sp>
        <p:nvSpPr>
          <p:cNvPr id="45" name="矩形标注 44"/>
          <p:cNvSpPr/>
          <p:nvPr/>
        </p:nvSpPr>
        <p:spPr>
          <a:xfrm>
            <a:off x="6286512" y="3214686"/>
            <a:ext cx="1571636" cy="428628"/>
          </a:xfrm>
          <a:prstGeom prst="wedgeRectCallout">
            <a:avLst>
              <a:gd name="adj1" fmla="val -168967"/>
              <a:gd name="adj2" fmla="val -9947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权威期刊</a:t>
            </a:r>
            <a:endParaRPr lang="zh-CN" altLang="en-US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643174" y="2786058"/>
            <a:ext cx="1785950" cy="285752"/>
          </a:xfrm>
          <a:prstGeom prst="rect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 descr="360截图201409151152065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1928802"/>
            <a:ext cx="8160725" cy="2786082"/>
          </a:xfrm>
          <a:prstGeom prst="rect">
            <a:avLst/>
          </a:prstGeom>
        </p:spPr>
      </p:pic>
      <p:sp>
        <p:nvSpPr>
          <p:cNvPr id="44" name="矩形标注 43"/>
          <p:cNvSpPr/>
          <p:nvPr/>
        </p:nvSpPr>
        <p:spPr>
          <a:xfrm>
            <a:off x="6786578" y="2500306"/>
            <a:ext cx="1643074" cy="571504"/>
          </a:xfrm>
          <a:prstGeom prst="wedgeRectCallout">
            <a:avLst>
              <a:gd name="adj1" fmla="val -264969"/>
              <a:gd name="adj2" fmla="val -98816"/>
            </a:avLst>
          </a:prstGeom>
          <a:solidFill>
            <a:srgbClr val="65F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研究前沿</a:t>
            </a:r>
            <a:endParaRPr lang="zh-CN" altLang="en-US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7" name="图片 46" descr="360截图2014091511521786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19" y="1928802"/>
            <a:ext cx="8288493" cy="2500330"/>
          </a:xfrm>
          <a:prstGeom prst="rect">
            <a:avLst/>
          </a:prstGeom>
        </p:spPr>
      </p:pic>
      <p:sp>
        <p:nvSpPr>
          <p:cNvPr id="48" name="矩形标注 47"/>
          <p:cNvSpPr/>
          <p:nvPr/>
        </p:nvSpPr>
        <p:spPr>
          <a:xfrm>
            <a:off x="3428992" y="2857496"/>
            <a:ext cx="1643074" cy="571504"/>
          </a:xfrm>
          <a:prstGeom prst="wedgeRectCallout">
            <a:avLst>
              <a:gd name="adj1" fmla="val -177712"/>
              <a:gd name="adj2" fmla="val -126471"/>
            </a:avLst>
          </a:prstGeom>
          <a:solidFill>
            <a:srgbClr val="65F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权威专家</a:t>
            </a:r>
            <a:endParaRPr lang="zh-CN" altLang="en-US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5" grpId="0" animBg="1"/>
      <p:bldP spid="46" grpId="0" animBg="1"/>
      <p:bldP spid="44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5"/>
          <p:cNvGrpSpPr/>
          <p:nvPr/>
        </p:nvGrpSpPr>
        <p:grpSpPr>
          <a:xfrm>
            <a:off x="8257307" y="834742"/>
            <a:ext cx="1172477" cy="1737002"/>
            <a:chOff x="6207835" y="188640"/>
            <a:chExt cx="1172477" cy="1737002"/>
          </a:xfrm>
        </p:grpSpPr>
        <p:sp>
          <p:nvSpPr>
            <p:cNvPr id="20" name="弦形 19"/>
            <p:cNvSpPr/>
            <p:nvPr/>
          </p:nvSpPr>
          <p:spPr>
            <a:xfrm>
              <a:off x="6207835" y="188640"/>
              <a:ext cx="434250" cy="434250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饼形 30"/>
            <p:cNvSpPr/>
            <p:nvPr/>
          </p:nvSpPr>
          <p:spPr>
            <a:xfrm>
              <a:off x="6251260" y="232065"/>
              <a:ext cx="347400" cy="347400"/>
            </a:xfrm>
            <a:prstGeom prst="pie">
              <a:avLst>
                <a:gd name="adj1" fmla="val 11571426"/>
                <a:gd name="adj2" fmla="val 1620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2" name="组合 18"/>
            <p:cNvGrpSpPr/>
            <p:nvPr/>
          </p:nvGrpSpPr>
          <p:grpSpPr>
            <a:xfrm>
              <a:off x="6207835" y="666316"/>
              <a:ext cx="260550" cy="1259326"/>
              <a:chOff x="2563724" y="2691826"/>
              <a:chExt cx="260550" cy="1259326"/>
            </a:xfrm>
          </p:grpSpPr>
          <p:sp>
            <p:nvSpPr>
              <p:cNvPr id="36" name="矩形 35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7" name="矩形 36"/>
              <p:cNvSpPr/>
              <p:nvPr/>
            </p:nvSpPr>
            <p:spPr>
              <a:xfrm rot="16200000">
                <a:off x="2064336" y="3191214"/>
                <a:ext cx="1259326" cy="2605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b" anchorCtr="0">
                <a:noAutofit/>
              </a:bodyPr>
              <a:lstStyle/>
              <a:p>
                <a:pPr lvl="0" algn="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Step 2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33" name="组合 19"/>
            <p:cNvGrpSpPr/>
            <p:nvPr/>
          </p:nvGrpSpPr>
          <p:grpSpPr>
            <a:xfrm>
              <a:off x="6511811" y="188640"/>
              <a:ext cx="868501" cy="1737002"/>
              <a:chOff x="2867700" y="2214150"/>
              <a:chExt cx="868501" cy="1737002"/>
            </a:xfrm>
          </p:grpSpPr>
          <p:sp>
            <p:nvSpPr>
              <p:cNvPr id="34" name="矩形 33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5" name="矩形 34"/>
              <p:cNvSpPr/>
              <p:nvPr/>
            </p:nvSpPr>
            <p:spPr>
              <a:xfrm>
                <a:off x="2867700" y="2214150"/>
                <a:ext cx="868501" cy="17370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资料</a:t>
                </a:r>
                <a:endParaRPr lang="en-US" altLang="zh-CN" sz="1800" kern="1200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lvl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800" kern="1200" dirty="0" smtClean="0">
                    <a:solidFill>
                      <a:srgbClr val="00B0F0"/>
                    </a:solidFill>
                    <a:latin typeface="微软雅黑" pitchFamily="34" charset="-122"/>
                    <a:ea typeface="微软雅黑" pitchFamily="34" charset="-122"/>
                  </a:rPr>
                  <a:t>收集</a:t>
                </a:r>
                <a:endParaRPr lang="zh-CN" altLang="en-US" sz="1800" kern="1200" dirty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pic>
        <p:nvPicPr>
          <p:cNvPr id="14" name="图片 13" descr="360截图201405131004424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1038725"/>
            <a:ext cx="8763000" cy="604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2643174" y="4857760"/>
            <a:ext cx="2286016" cy="214314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万方数据知识服务平台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14356"/>
            <a:ext cx="9144000" cy="815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圆角矩形 20"/>
          <p:cNvSpPr/>
          <p:nvPr/>
        </p:nvSpPr>
        <p:spPr>
          <a:xfrm>
            <a:off x="1524000" y="838200"/>
            <a:ext cx="6096000" cy="6858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877175" y="990600"/>
            <a:ext cx="1266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/>
              <a:t>检索区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1371600" y="2438400"/>
            <a:ext cx="4343400" cy="14478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156450" y="2514600"/>
            <a:ext cx="1987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/>
              <a:t>增值服务区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1371600" y="4038600"/>
            <a:ext cx="4343400" cy="14478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315200" y="4267200"/>
            <a:ext cx="1987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/>
              <a:t>社区化服务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1447800" y="5562600"/>
            <a:ext cx="4191000" cy="12954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315200" y="5791200"/>
            <a:ext cx="1627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/>
              <a:t>资源列表</a:t>
            </a:r>
          </a:p>
        </p:txBody>
      </p:sp>
      <p:pic>
        <p:nvPicPr>
          <p:cNvPr id="29" name="图片 28" descr="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714356"/>
            <a:ext cx="9144000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449638"/>
            <a:ext cx="9144000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1" grpId="0" animBg="1"/>
      <p:bldP spid="21" grpId="1" animBg="1"/>
      <p:bldP spid="22" grpId="0"/>
      <p:bldP spid="22" grpId="1"/>
      <p:bldP spid="23" grpId="0" animBg="1"/>
      <p:bldP spid="23" grpId="1" animBg="1"/>
      <p:bldP spid="24" grpId="0"/>
      <p:bldP spid="24" grpId="1"/>
      <p:bldP spid="25" grpId="0" animBg="1"/>
      <p:bldP spid="25" grpId="1" animBg="1"/>
      <p:bldP spid="26" grpId="0"/>
      <p:bldP spid="26" grpId="1"/>
      <p:bldP spid="27" grpId="0" animBg="1"/>
      <p:bldP spid="27" grpId="1" animBg="1"/>
      <p:bldP spid="28" grpId="0"/>
      <p:bldP spid="28" grpId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993</TotalTime>
  <Words>1611</Words>
  <Application>Microsoft Office PowerPoint</Application>
  <PresentationFormat>全屏显示(4:3)</PresentationFormat>
  <Paragraphs>193</Paragraphs>
  <Slides>23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bj</dc:creator>
  <cp:lastModifiedBy>Administrator</cp:lastModifiedBy>
  <cp:revision>102</cp:revision>
  <dcterms:created xsi:type="dcterms:W3CDTF">2013-10-30T09:04:50Z</dcterms:created>
  <dcterms:modified xsi:type="dcterms:W3CDTF">2015-03-17T01:47:14Z</dcterms:modified>
</cp:coreProperties>
</file>