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0" r:id="rId14"/>
    <p:sldId id="272" r:id="rId15"/>
    <p:sldId id="279" r:id="rId16"/>
    <p:sldId id="275" r:id="rId17"/>
    <p:sldId id="274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46" d="100"/>
          <a:sy n="46" d="100"/>
        </p:scale>
        <p:origin x="5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76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二楼近六月考核平均分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5.2692038495188109E-2"/>
          <c:y val="0.18039370078740158"/>
          <c:w val="0.90286351706036749"/>
          <c:h val="0.7066513560804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五楼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五月份</c:v>
                </c:pt>
                <c:pt idx="1">
                  <c:v>六月份</c:v>
                </c:pt>
                <c:pt idx="2">
                  <c:v>七月份</c:v>
                </c:pt>
                <c:pt idx="3">
                  <c:v>十月份</c:v>
                </c:pt>
                <c:pt idx="4">
                  <c:v>十一月份</c:v>
                </c:pt>
                <c:pt idx="5">
                  <c:v>十二月份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75.5</c:v>
                </c:pt>
                <c:pt idx="1">
                  <c:v>74.5</c:v>
                </c:pt>
                <c:pt idx="2">
                  <c:v>75.5</c:v>
                </c:pt>
                <c:pt idx="3">
                  <c:v>80</c:v>
                </c:pt>
                <c:pt idx="4">
                  <c:v>81.5</c:v>
                </c:pt>
                <c:pt idx="5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C2-4B8A-BE33-E9105E868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0604944"/>
        <c:axId val="438789728"/>
      </c:barChart>
      <c:catAx>
        <c:axId val="24060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38789728"/>
        <c:crosses val="autoZero"/>
        <c:auto val="1"/>
        <c:lblAlgn val="ctr"/>
        <c:lblOffset val="100"/>
        <c:noMultiLvlLbl val="0"/>
      </c:catAx>
      <c:valAx>
        <c:axId val="43878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4060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800" b="0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三楼</a:t>
            </a:r>
            <a:r>
              <a:rPr lang="zh-CN" altLang="zh-CN" sz="1800" b="0" i="0" baseline="0" dirty="0" smtClean="0">
                <a:effectLst/>
              </a:rPr>
              <a:t>近六月考核平均分</a:t>
            </a:r>
            <a:endParaRPr lang="zh-CN" altLang="zh-CN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zh-CN" alt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7.0274255347533621E-2"/>
          <c:y val="0.17824194196058279"/>
          <c:w val="0.90528477690288711"/>
          <c:h val="0.710601487314085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五楼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五月份</c:v>
                </c:pt>
                <c:pt idx="1">
                  <c:v>六月份</c:v>
                </c:pt>
                <c:pt idx="2">
                  <c:v>七月份</c:v>
                </c:pt>
                <c:pt idx="3">
                  <c:v>十月份</c:v>
                </c:pt>
                <c:pt idx="4">
                  <c:v>十一月份</c:v>
                </c:pt>
                <c:pt idx="5">
                  <c:v>十二月份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75.5</c:v>
                </c:pt>
                <c:pt idx="1">
                  <c:v>74.5</c:v>
                </c:pt>
                <c:pt idx="2">
                  <c:v>75.5</c:v>
                </c:pt>
                <c:pt idx="3">
                  <c:v>80</c:v>
                </c:pt>
                <c:pt idx="4">
                  <c:v>81.5</c:v>
                </c:pt>
                <c:pt idx="5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B6-4141-9A9F-227B3A18D0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683264"/>
        <c:axId val="249600032"/>
      </c:barChart>
      <c:catAx>
        <c:axId val="24768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49600032"/>
        <c:crosses val="autoZero"/>
        <c:auto val="1"/>
        <c:lblAlgn val="ctr"/>
        <c:lblOffset val="100"/>
        <c:noMultiLvlLbl val="0"/>
      </c:catAx>
      <c:valAx>
        <c:axId val="24960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4768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800" b="0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四楼</a:t>
            </a:r>
            <a:r>
              <a:rPr lang="zh-CN" altLang="zh-CN" sz="1800" b="0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近</a:t>
            </a:r>
            <a:r>
              <a:rPr lang="zh-CN" altLang="zh-CN" sz="1800" b="0" i="0" baseline="0" dirty="0" smtClean="0">
                <a:effectLst/>
              </a:rPr>
              <a:t>六月考核平均分</a:t>
            </a:r>
            <a:endParaRPr lang="zh-CN" altLang="zh-CN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zh-CN" alt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8.1195750798704364E-2"/>
          <c:y val="0.22468958104108855"/>
          <c:w val="0.88013538806983982"/>
          <c:h val="0.619785157556507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五楼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五月份</c:v>
                </c:pt>
                <c:pt idx="1">
                  <c:v>六月份</c:v>
                </c:pt>
                <c:pt idx="2">
                  <c:v>七月份</c:v>
                </c:pt>
                <c:pt idx="3">
                  <c:v>十月份</c:v>
                </c:pt>
                <c:pt idx="4">
                  <c:v>十一月份</c:v>
                </c:pt>
                <c:pt idx="5">
                  <c:v>十二月份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75.5</c:v>
                </c:pt>
                <c:pt idx="1">
                  <c:v>74.5</c:v>
                </c:pt>
                <c:pt idx="2">
                  <c:v>75.5</c:v>
                </c:pt>
                <c:pt idx="3">
                  <c:v>80</c:v>
                </c:pt>
                <c:pt idx="4">
                  <c:v>81.5</c:v>
                </c:pt>
                <c:pt idx="5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AA-4FD1-AD74-88246EEEF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683264"/>
        <c:axId val="249600032"/>
      </c:barChart>
      <c:catAx>
        <c:axId val="24768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49600032"/>
        <c:crosses val="autoZero"/>
        <c:auto val="1"/>
        <c:lblAlgn val="ctr"/>
        <c:lblOffset val="100"/>
        <c:noMultiLvlLbl val="0"/>
      </c:catAx>
      <c:valAx>
        <c:axId val="24960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4768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8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五</a:t>
            </a:r>
            <a:r>
              <a:rPr lang="zh-CN" altLang="en-US" sz="1800" b="0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楼</a:t>
            </a:r>
            <a:r>
              <a:rPr lang="zh-CN" altLang="zh-CN" sz="1800" b="0" i="0" baseline="0" dirty="0" smtClean="0">
                <a:effectLst/>
              </a:rPr>
              <a:t>近六月考核平均分</a:t>
            </a:r>
            <a:endParaRPr lang="zh-CN" altLang="zh-CN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zh-CN" alt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7.6145546088565039E-2"/>
          <c:y val="0.22181875484187424"/>
          <c:w val="0.88759071450988269"/>
          <c:h val="0.64199529168292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五楼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五月份</c:v>
                </c:pt>
                <c:pt idx="1">
                  <c:v>六月份</c:v>
                </c:pt>
                <c:pt idx="2">
                  <c:v>七月份</c:v>
                </c:pt>
                <c:pt idx="3">
                  <c:v>十月份</c:v>
                </c:pt>
                <c:pt idx="4">
                  <c:v>十一月份</c:v>
                </c:pt>
                <c:pt idx="5">
                  <c:v>十二月份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75.5</c:v>
                </c:pt>
                <c:pt idx="1">
                  <c:v>74.5</c:v>
                </c:pt>
                <c:pt idx="2">
                  <c:v>75.5</c:v>
                </c:pt>
                <c:pt idx="3">
                  <c:v>80</c:v>
                </c:pt>
                <c:pt idx="4">
                  <c:v>81.5</c:v>
                </c:pt>
                <c:pt idx="5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B8-4694-B99D-3E8EF9494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084192"/>
        <c:axId val="251237712"/>
      </c:barChart>
      <c:catAx>
        <c:axId val="18408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1237712"/>
        <c:crosses val="autoZero"/>
        <c:auto val="1"/>
        <c:lblAlgn val="ctr"/>
        <c:lblOffset val="100"/>
        <c:noMultiLvlLbl val="0"/>
      </c:catAx>
      <c:valAx>
        <c:axId val="25123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408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05D43-0FFD-43CD-BD29-30B9CBCBA036}" type="datetimeFigureOut">
              <a:rPr lang="zh-CN" altLang="en-US" smtClean="0"/>
              <a:t>2018/12/26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3B054-515F-4958-BF07-B28B65F79B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220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1C4A8-4BAD-4594-8E87-D5277E164C33}" type="datetimeFigureOut">
              <a:rPr lang="zh-CN" altLang="en-US" smtClean="0"/>
              <a:t>2018/12/26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98DD0-8B3D-4EED-B62D-ED4223E6D2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40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176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492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848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462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232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591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980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391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730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300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864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143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627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409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850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372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716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77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C074-266F-4803-B5D5-0DB289723AAA}" type="datetimeFigureOut">
              <a:rPr lang="zh-CN" altLang="en-US" smtClean="0"/>
              <a:t>2018/12/26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2B3B-E331-4517-90D2-0173D3115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31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C074-266F-4803-B5D5-0DB289723AAA}" type="datetimeFigureOut">
              <a:rPr lang="zh-CN" altLang="en-US" smtClean="0"/>
              <a:t>2018/12/26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2B3B-E331-4517-90D2-0173D3115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C074-266F-4803-B5D5-0DB289723AAA}" type="datetimeFigureOut">
              <a:rPr lang="zh-CN" altLang="en-US" smtClean="0"/>
              <a:t>2018/12/26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2B3B-E331-4517-90D2-0173D3115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313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260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第一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 userDrawn="1"/>
        </p:nvSpPr>
        <p:spPr>
          <a:xfrm>
            <a:off x="0" y="1198956"/>
            <a:ext cx="12191187" cy="154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dirty="0">
              <a:ea typeface="微软雅黑" pitchFamily="34" charset="-122"/>
            </a:endParaRPr>
          </a:p>
        </p:txBody>
      </p:sp>
      <p:grpSp>
        <p:nvGrpSpPr>
          <p:cNvPr id="78" name="组合 77"/>
          <p:cNvGrpSpPr/>
          <p:nvPr userDrawn="1"/>
        </p:nvGrpSpPr>
        <p:grpSpPr>
          <a:xfrm>
            <a:off x="6957253" y="285729"/>
            <a:ext cx="996377" cy="1277131"/>
            <a:chOff x="6170529" y="285728"/>
            <a:chExt cx="996247" cy="1277131"/>
          </a:xfrm>
        </p:grpSpPr>
        <p:grpSp>
          <p:nvGrpSpPr>
            <p:cNvPr id="30" name="组合 31"/>
            <p:cNvGrpSpPr/>
            <p:nvPr userDrawn="1"/>
          </p:nvGrpSpPr>
          <p:grpSpPr>
            <a:xfrm>
              <a:off x="6369783" y="285728"/>
              <a:ext cx="597719" cy="597720"/>
              <a:chOff x="6501056" y="1873013"/>
              <a:chExt cx="696763" cy="696763"/>
            </a:xfrm>
          </p:grpSpPr>
          <p:sp>
            <p:nvSpPr>
              <p:cNvPr id="32" name="椭圆 31"/>
              <p:cNvSpPr/>
              <p:nvPr userDrawn="1"/>
            </p:nvSpPr>
            <p:spPr>
              <a:xfrm>
                <a:off x="6501056" y="1873013"/>
                <a:ext cx="696763" cy="69676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33" name="组合 113"/>
              <p:cNvGrpSpPr>
                <a:grpSpLocks noChangeAspect="1"/>
              </p:cNvGrpSpPr>
              <p:nvPr/>
            </p:nvGrpSpPr>
            <p:grpSpPr>
              <a:xfrm>
                <a:off x="6616028" y="1996256"/>
                <a:ext cx="466830" cy="450242"/>
                <a:chOff x="7019925" y="5499100"/>
                <a:chExt cx="312738" cy="301626"/>
              </a:xfrm>
              <a:solidFill>
                <a:srgbClr val="BBBE2C"/>
              </a:solidFill>
            </p:grpSpPr>
            <p:sp>
              <p:nvSpPr>
                <p:cNvPr id="34" name="Freeform 252"/>
                <p:cNvSpPr>
                  <a:spLocks/>
                </p:cNvSpPr>
                <p:nvPr/>
              </p:nvSpPr>
              <p:spPr bwMode="auto">
                <a:xfrm>
                  <a:off x="7069138" y="5567363"/>
                  <a:ext cx="214313" cy="233363"/>
                </a:xfrm>
                <a:custGeom>
                  <a:avLst/>
                  <a:gdLst>
                    <a:gd name="T0" fmla="*/ 0 w 57"/>
                    <a:gd name="T1" fmla="*/ 26 h 62"/>
                    <a:gd name="T2" fmla="*/ 0 w 57"/>
                    <a:gd name="T3" fmla="*/ 59 h 62"/>
                    <a:gd name="T4" fmla="*/ 2 w 57"/>
                    <a:gd name="T5" fmla="*/ 62 h 62"/>
                    <a:gd name="T6" fmla="*/ 4 w 57"/>
                    <a:gd name="T7" fmla="*/ 62 h 62"/>
                    <a:gd name="T8" fmla="*/ 19 w 57"/>
                    <a:gd name="T9" fmla="*/ 62 h 62"/>
                    <a:gd name="T10" fmla="*/ 21 w 57"/>
                    <a:gd name="T11" fmla="*/ 62 h 62"/>
                    <a:gd name="T12" fmla="*/ 21 w 57"/>
                    <a:gd name="T13" fmla="*/ 61 h 62"/>
                    <a:gd name="T14" fmla="*/ 21 w 57"/>
                    <a:gd name="T15" fmla="*/ 45 h 62"/>
                    <a:gd name="T16" fmla="*/ 36 w 57"/>
                    <a:gd name="T17" fmla="*/ 45 h 62"/>
                    <a:gd name="T18" fmla="*/ 36 w 57"/>
                    <a:gd name="T19" fmla="*/ 61 h 62"/>
                    <a:gd name="T20" fmla="*/ 37 w 57"/>
                    <a:gd name="T21" fmla="*/ 62 h 62"/>
                    <a:gd name="T22" fmla="*/ 38 w 57"/>
                    <a:gd name="T23" fmla="*/ 62 h 62"/>
                    <a:gd name="T24" fmla="*/ 53 w 57"/>
                    <a:gd name="T25" fmla="*/ 62 h 62"/>
                    <a:gd name="T26" fmla="*/ 56 w 57"/>
                    <a:gd name="T27" fmla="*/ 62 h 62"/>
                    <a:gd name="T28" fmla="*/ 57 w 57"/>
                    <a:gd name="T29" fmla="*/ 59 h 62"/>
                    <a:gd name="T30" fmla="*/ 57 w 57"/>
                    <a:gd name="T31" fmla="*/ 26 h 62"/>
                    <a:gd name="T32" fmla="*/ 29 w 57"/>
                    <a:gd name="T33" fmla="*/ 0 h 62"/>
                    <a:gd name="T34" fmla="*/ 0 w 57"/>
                    <a:gd name="T35" fmla="*/ 2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62">
                      <a:moveTo>
                        <a:pt x="0" y="26"/>
                      </a:move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1"/>
                        <a:pt x="1" y="62"/>
                        <a:pt x="2" y="62"/>
                      </a:cubicBezTo>
                      <a:cubicBezTo>
                        <a:pt x="3" y="62"/>
                        <a:pt x="3" y="62"/>
                        <a:pt x="4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20" y="62"/>
                        <a:pt x="20" y="62"/>
                        <a:pt x="21" y="62"/>
                      </a:cubicBezTo>
                      <a:cubicBezTo>
                        <a:pt x="21" y="62"/>
                        <a:pt x="21" y="61"/>
                        <a:pt x="21" y="61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36" y="61"/>
                        <a:pt x="37" y="62"/>
                        <a:pt x="37" y="62"/>
                      </a:cubicBezTo>
                      <a:cubicBezTo>
                        <a:pt x="37" y="62"/>
                        <a:pt x="38" y="62"/>
                        <a:pt x="38" y="62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4" y="62"/>
                        <a:pt x="55" y="62"/>
                        <a:pt x="56" y="62"/>
                      </a:cubicBezTo>
                      <a:cubicBezTo>
                        <a:pt x="56" y="62"/>
                        <a:pt x="57" y="61"/>
                        <a:pt x="57" y="59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  <p:sp>
              <p:nvSpPr>
                <p:cNvPr id="35" name="Freeform 253"/>
                <p:cNvSpPr>
                  <a:spLocks/>
                </p:cNvSpPr>
                <p:nvPr/>
              </p:nvSpPr>
              <p:spPr bwMode="auto">
                <a:xfrm>
                  <a:off x="7019925" y="5499100"/>
                  <a:ext cx="312738" cy="169863"/>
                </a:xfrm>
                <a:custGeom>
                  <a:avLst/>
                  <a:gdLst>
                    <a:gd name="T0" fmla="*/ 81 w 83"/>
                    <a:gd name="T1" fmla="*/ 35 h 45"/>
                    <a:gd name="T2" fmla="*/ 68 w 83"/>
                    <a:gd name="T3" fmla="*/ 23 h 45"/>
                    <a:gd name="T4" fmla="*/ 68 w 83"/>
                    <a:gd name="T5" fmla="*/ 4 h 45"/>
                    <a:gd name="T6" fmla="*/ 66 w 83"/>
                    <a:gd name="T7" fmla="*/ 2 h 45"/>
                    <a:gd name="T8" fmla="*/ 61 w 83"/>
                    <a:gd name="T9" fmla="*/ 2 h 45"/>
                    <a:gd name="T10" fmla="*/ 59 w 83"/>
                    <a:gd name="T11" fmla="*/ 4 h 45"/>
                    <a:gd name="T12" fmla="*/ 59 w 83"/>
                    <a:gd name="T13" fmla="*/ 15 h 45"/>
                    <a:gd name="T14" fmla="*/ 45 w 83"/>
                    <a:gd name="T15" fmla="*/ 2 h 45"/>
                    <a:gd name="T16" fmla="*/ 38 w 83"/>
                    <a:gd name="T17" fmla="*/ 2 h 45"/>
                    <a:gd name="T18" fmla="*/ 2 w 83"/>
                    <a:gd name="T19" fmla="*/ 35 h 45"/>
                    <a:gd name="T20" fmla="*/ 2 w 83"/>
                    <a:gd name="T21" fmla="*/ 43 h 45"/>
                    <a:gd name="T22" fmla="*/ 6 w 83"/>
                    <a:gd name="T23" fmla="*/ 44 h 45"/>
                    <a:gd name="T24" fmla="*/ 10 w 83"/>
                    <a:gd name="T25" fmla="*/ 43 h 45"/>
                    <a:gd name="T26" fmla="*/ 42 w 83"/>
                    <a:gd name="T27" fmla="*/ 13 h 45"/>
                    <a:gd name="T28" fmla="*/ 74 w 83"/>
                    <a:gd name="T29" fmla="*/ 43 h 45"/>
                    <a:gd name="T30" fmla="*/ 81 w 83"/>
                    <a:gd name="T31" fmla="*/ 43 h 45"/>
                    <a:gd name="T32" fmla="*/ 81 w 83"/>
                    <a:gd name="T33" fmla="*/ 3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3" h="45">
                      <a:moveTo>
                        <a:pt x="81" y="35"/>
                      </a:move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3"/>
                        <a:pt x="67" y="2"/>
                        <a:pt x="66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0" y="2"/>
                        <a:pt x="59" y="3"/>
                        <a:pt x="59" y="4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3" y="0"/>
                        <a:pt x="40" y="0"/>
                        <a:pt x="38" y="2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0" y="37"/>
                        <a:pt x="0" y="40"/>
                        <a:pt x="2" y="43"/>
                      </a:cubicBezTo>
                      <a:cubicBezTo>
                        <a:pt x="3" y="44"/>
                        <a:pt x="5" y="44"/>
                        <a:pt x="6" y="44"/>
                      </a:cubicBezTo>
                      <a:cubicBezTo>
                        <a:pt x="7" y="44"/>
                        <a:pt x="9" y="44"/>
                        <a:pt x="10" y="4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74" y="43"/>
                        <a:pt x="74" y="43"/>
                        <a:pt x="74" y="43"/>
                      </a:cubicBezTo>
                      <a:cubicBezTo>
                        <a:pt x="76" y="45"/>
                        <a:pt x="80" y="45"/>
                        <a:pt x="81" y="43"/>
                      </a:cubicBezTo>
                      <a:cubicBezTo>
                        <a:pt x="83" y="40"/>
                        <a:pt x="83" y="37"/>
                        <a:pt x="81" y="35"/>
                      </a:cubicBez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</p:grpSp>
        </p:grpSp>
        <p:sp>
          <p:nvSpPr>
            <p:cNvPr id="31" name="矩形 30"/>
            <p:cNvSpPr/>
            <p:nvPr/>
          </p:nvSpPr>
          <p:spPr>
            <a:xfrm>
              <a:off x="6170529" y="916528"/>
              <a:ext cx="9962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01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800" dirty="0"/>
            </a:p>
          </p:txBody>
        </p:sp>
      </p:grpSp>
      <p:grpSp>
        <p:nvGrpSpPr>
          <p:cNvPr id="79" name="组合 78"/>
          <p:cNvGrpSpPr/>
          <p:nvPr userDrawn="1"/>
        </p:nvGrpSpPr>
        <p:grpSpPr>
          <a:xfrm>
            <a:off x="7957515" y="285729"/>
            <a:ext cx="996377" cy="1277131"/>
            <a:chOff x="7367116" y="285728"/>
            <a:chExt cx="996247" cy="1277131"/>
          </a:xfrm>
        </p:grpSpPr>
        <p:grpSp>
          <p:nvGrpSpPr>
            <p:cNvPr id="37" name="组合 36"/>
            <p:cNvGrpSpPr/>
            <p:nvPr/>
          </p:nvGrpSpPr>
          <p:grpSpPr>
            <a:xfrm>
              <a:off x="7566379" y="285728"/>
              <a:ext cx="597720" cy="597720"/>
              <a:chOff x="6501056" y="2921024"/>
              <a:chExt cx="696763" cy="696763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6501056" y="292102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40" name="组合 118"/>
              <p:cNvGrpSpPr>
                <a:grpSpLocks noChangeAspect="1"/>
              </p:cNvGrpSpPr>
              <p:nvPr/>
            </p:nvGrpSpPr>
            <p:grpSpPr>
              <a:xfrm>
                <a:off x="6636672" y="3066937"/>
                <a:ext cx="455384" cy="390650"/>
                <a:chOff x="5084763" y="971550"/>
                <a:chExt cx="323850" cy="277813"/>
              </a:xfrm>
              <a:solidFill>
                <a:srgbClr val="4ABAB5"/>
              </a:solidFill>
            </p:grpSpPr>
            <p:sp>
              <p:nvSpPr>
                <p:cNvPr id="41" name="Freeform 301"/>
                <p:cNvSpPr>
                  <a:spLocks noEditPoints="1"/>
                </p:cNvSpPr>
                <p:nvPr/>
              </p:nvSpPr>
              <p:spPr bwMode="auto">
                <a:xfrm>
                  <a:off x="5191125" y="1031875"/>
                  <a:ext cx="217488" cy="217488"/>
                </a:xfrm>
                <a:custGeom>
                  <a:avLst/>
                  <a:gdLst>
                    <a:gd name="T0" fmla="*/ 6 w 58"/>
                    <a:gd name="T1" fmla="*/ 14 h 58"/>
                    <a:gd name="T2" fmla="*/ 7 w 58"/>
                    <a:gd name="T3" fmla="*/ 19 h 58"/>
                    <a:gd name="T4" fmla="*/ 4 w 58"/>
                    <a:gd name="T5" fmla="*/ 20 h 58"/>
                    <a:gd name="T6" fmla="*/ 0 w 58"/>
                    <a:gd name="T7" fmla="*/ 23 h 58"/>
                    <a:gd name="T8" fmla="*/ 2 w 58"/>
                    <a:gd name="T9" fmla="*/ 27 h 58"/>
                    <a:gd name="T10" fmla="*/ 5 w 58"/>
                    <a:gd name="T11" fmla="*/ 31 h 58"/>
                    <a:gd name="T12" fmla="*/ 2 w 58"/>
                    <a:gd name="T13" fmla="*/ 34 h 58"/>
                    <a:gd name="T14" fmla="*/ 1 w 58"/>
                    <a:gd name="T15" fmla="*/ 38 h 58"/>
                    <a:gd name="T16" fmla="*/ 5 w 58"/>
                    <a:gd name="T17" fmla="*/ 41 h 58"/>
                    <a:gd name="T18" fmla="*/ 8 w 58"/>
                    <a:gd name="T19" fmla="*/ 42 h 58"/>
                    <a:gd name="T20" fmla="*/ 8 w 58"/>
                    <a:gd name="T21" fmla="*/ 46 h 58"/>
                    <a:gd name="T22" fmla="*/ 9 w 58"/>
                    <a:gd name="T23" fmla="*/ 51 h 58"/>
                    <a:gd name="T24" fmla="*/ 14 w 58"/>
                    <a:gd name="T25" fmla="*/ 51 h 58"/>
                    <a:gd name="T26" fmla="*/ 18 w 58"/>
                    <a:gd name="T27" fmla="*/ 51 h 58"/>
                    <a:gd name="T28" fmla="*/ 19 w 58"/>
                    <a:gd name="T29" fmla="*/ 54 h 58"/>
                    <a:gd name="T30" fmla="*/ 22 w 58"/>
                    <a:gd name="T31" fmla="*/ 58 h 58"/>
                    <a:gd name="T32" fmla="*/ 27 w 58"/>
                    <a:gd name="T33" fmla="*/ 56 h 58"/>
                    <a:gd name="T34" fmla="*/ 31 w 58"/>
                    <a:gd name="T35" fmla="*/ 53 h 58"/>
                    <a:gd name="T36" fmla="*/ 33 w 58"/>
                    <a:gd name="T37" fmla="*/ 56 h 58"/>
                    <a:gd name="T38" fmla="*/ 38 w 58"/>
                    <a:gd name="T39" fmla="*/ 57 h 58"/>
                    <a:gd name="T40" fmla="*/ 40 w 58"/>
                    <a:gd name="T41" fmla="*/ 53 h 58"/>
                    <a:gd name="T42" fmla="*/ 42 w 58"/>
                    <a:gd name="T43" fmla="*/ 49 h 58"/>
                    <a:gd name="T44" fmla="*/ 46 w 58"/>
                    <a:gd name="T45" fmla="*/ 50 h 58"/>
                    <a:gd name="T46" fmla="*/ 50 w 58"/>
                    <a:gd name="T47" fmla="*/ 49 h 58"/>
                    <a:gd name="T48" fmla="*/ 51 w 58"/>
                    <a:gd name="T49" fmla="*/ 44 h 58"/>
                    <a:gd name="T50" fmla="*/ 50 w 58"/>
                    <a:gd name="T51" fmla="*/ 40 h 58"/>
                    <a:gd name="T52" fmla="*/ 54 w 58"/>
                    <a:gd name="T53" fmla="*/ 39 h 58"/>
                    <a:gd name="T54" fmla="*/ 57 w 58"/>
                    <a:gd name="T55" fmla="*/ 35 h 58"/>
                    <a:gd name="T56" fmla="*/ 55 w 58"/>
                    <a:gd name="T57" fmla="*/ 31 h 58"/>
                    <a:gd name="T58" fmla="*/ 52 w 58"/>
                    <a:gd name="T59" fmla="*/ 27 h 58"/>
                    <a:gd name="T60" fmla="*/ 55 w 58"/>
                    <a:gd name="T61" fmla="*/ 25 h 58"/>
                    <a:gd name="T62" fmla="*/ 56 w 58"/>
                    <a:gd name="T63" fmla="*/ 20 h 58"/>
                    <a:gd name="T64" fmla="*/ 53 w 58"/>
                    <a:gd name="T65" fmla="*/ 18 h 58"/>
                    <a:gd name="T66" fmla="*/ 48 w 58"/>
                    <a:gd name="T67" fmla="*/ 16 h 58"/>
                    <a:gd name="T68" fmla="*/ 49 w 58"/>
                    <a:gd name="T69" fmla="*/ 12 h 58"/>
                    <a:gd name="T70" fmla="*/ 48 w 58"/>
                    <a:gd name="T71" fmla="*/ 8 h 58"/>
                    <a:gd name="T72" fmla="*/ 44 w 58"/>
                    <a:gd name="T73" fmla="*/ 7 h 58"/>
                    <a:gd name="T74" fmla="*/ 39 w 58"/>
                    <a:gd name="T75" fmla="*/ 8 h 58"/>
                    <a:gd name="T76" fmla="*/ 38 w 58"/>
                    <a:gd name="T77" fmla="*/ 4 h 58"/>
                    <a:gd name="T78" fmla="*/ 35 w 58"/>
                    <a:gd name="T79" fmla="*/ 1 h 58"/>
                    <a:gd name="T80" fmla="*/ 30 w 58"/>
                    <a:gd name="T81" fmla="*/ 3 h 58"/>
                    <a:gd name="T82" fmla="*/ 27 w 58"/>
                    <a:gd name="T83" fmla="*/ 5 h 58"/>
                    <a:gd name="T84" fmla="*/ 24 w 58"/>
                    <a:gd name="T85" fmla="*/ 3 h 58"/>
                    <a:gd name="T86" fmla="*/ 20 w 58"/>
                    <a:gd name="T87" fmla="*/ 1 h 58"/>
                    <a:gd name="T88" fmla="*/ 17 w 58"/>
                    <a:gd name="T89" fmla="*/ 5 h 58"/>
                    <a:gd name="T90" fmla="*/ 15 w 58"/>
                    <a:gd name="T91" fmla="*/ 10 h 58"/>
                    <a:gd name="T92" fmla="*/ 12 w 58"/>
                    <a:gd name="T93" fmla="*/ 9 h 58"/>
                    <a:gd name="T94" fmla="*/ 7 w 58"/>
                    <a:gd name="T95" fmla="*/ 10 h 58"/>
                    <a:gd name="T96" fmla="*/ 6 w 58"/>
                    <a:gd name="T97" fmla="*/ 14 h 58"/>
                    <a:gd name="T98" fmla="*/ 23 w 58"/>
                    <a:gd name="T99" fmla="*/ 13 h 58"/>
                    <a:gd name="T100" fmla="*/ 45 w 58"/>
                    <a:gd name="T101" fmla="*/ 24 h 58"/>
                    <a:gd name="T102" fmla="*/ 34 w 58"/>
                    <a:gd name="T103" fmla="*/ 45 h 58"/>
                    <a:gd name="T104" fmla="*/ 13 w 58"/>
                    <a:gd name="T105" fmla="*/ 34 h 58"/>
                    <a:gd name="T106" fmla="*/ 23 w 58"/>
                    <a:gd name="T107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" h="58">
                      <a:moveTo>
                        <a:pt x="6" y="14"/>
                      </a:moveTo>
                      <a:cubicBezTo>
                        <a:pt x="8" y="15"/>
                        <a:pt x="7" y="18"/>
                        <a:pt x="7" y="19"/>
                      </a:cubicBezTo>
                      <a:cubicBezTo>
                        <a:pt x="7" y="20"/>
                        <a:pt x="5" y="20"/>
                        <a:pt x="4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25"/>
                        <a:pt x="0" y="27"/>
                        <a:pt x="2" y="27"/>
                      </a:cubicBezTo>
                      <a:cubicBezTo>
                        <a:pt x="3" y="28"/>
                        <a:pt x="5" y="30"/>
                        <a:pt x="5" y="31"/>
                      </a:cubicBezTo>
                      <a:cubicBezTo>
                        <a:pt x="5" y="32"/>
                        <a:pt x="4" y="33"/>
                        <a:pt x="2" y="34"/>
                      </a:cubicBezTo>
                      <a:cubicBezTo>
                        <a:pt x="1" y="34"/>
                        <a:pt x="0" y="36"/>
                        <a:pt x="1" y="38"/>
                      </a:cubicBezTo>
                      <a:cubicBezTo>
                        <a:pt x="1" y="40"/>
                        <a:pt x="3" y="42"/>
                        <a:pt x="5" y="41"/>
                      </a:cubicBezTo>
                      <a:cubicBezTo>
                        <a:pt x="6" y="41"/>
                        <a:pt x="8" y="41"/>
                        <a:pt x="8" y="42"/>
                      </a:cubicBezTo>
                      <a:cubicBezTo>
                        <a:pt x="9" y="42"/>
                        <a:pt x="9" y="45"/>
                        <a:pt x="8" y="46"/>
                      </a:cubicBezTo>
                      <a:cubicBezTo>
                        <a:pt x="7" y="47"/>
                        <a:pt x="7" y="50"/>
                        <a:pt x="9" y="51"/>
                      </a:cubicBezTo>
                      <a:cubicBezTo>
                        <a:pt x="11" y="52"/>
                        <a:pt x="13" y="53"/>
                        <a:pt x="14" y="51"/>
                      </a:cubicBezTo>
                      <a:cubicBezTo>
                        <a:pt x="15" y="50"/>
                        <a:pt x="18" y="51"/>
                        <a:pt x="18" y="51"/>
                      </a:cubicBezTo>
                      <a:cubicBezTo>
                        <a:pt x="19" y="51"/>
                        <a:pt x="20" y="53"/>
                        <a:pt x="19" y="54"/>
                      </a:cubicBezTo>
                      <a:cubicBezTo>
                        <a:pt x="19" y="56"/>
                        <a:pt x="20" y="57"/>
                        <a:pt x="22" y="58"/>
                      </a:cubicBezTo>
                      <a:cubicBezTo>
                        <a:pt x="25" y="58"/>
                        <a:pt x="26" y="57"/>
                        <a:pt x="27" y="56"/>
                      </a:cubicBezTo>
                      <a:cubicBezTo>
                        <a:pt x="27" y="54"/>
                        <a:pt x="30" y="53"/>
                        <a:pt x="31" y="53"/>
                      </a:cubicBezTo>
                      <a:cubicBezTo>
                        <a:pt x="31" y="53"/>
                        <a:pt x="33" y="54"/>
                        <a:pt x="33" y="56"/>
                      </a:cubicBezTo>
                      <a:cubicBezTo>
                        <a:pt x="34" y="57"/>
                        <a:pt x="36" y="58"/>
                        <a:pt x="38" y="57"/>
                      </a:cubicBezTo>
                      <a:cubicBezTo>
                        <a:pt x="40" y="57"/>
                        <a:pt x="41" y="55"/>
                        <a:pt x="40" y="53"/>
                      </a:cubicBezTo>
                      <a:cubicBezTo>
                        <a:pt x="40" y="52"/>
                        <a:pt x="42" y="49"/>
                        <a:pt x="42" y="49"/>
                      </a:cubicBezTo>
                      <a:cubicBezTo>
                        <a:pt x="43" y="48"/>
                        <a:pt x="44" y="49"/>
                        <a:pt x="46" y="50"/>
                      </a:cubicBezTo>
                      <a:cubicBezTo>
                        <a:pt x="47" y="51"/>
                        <a:pt x="49" y="51"/>
                        <a:pt x="50" y="49"/>
                      </a:cubicBezTo>
                      <a:cubicBezTo>
                        <a:pt x="52" y="47"/>
                        <a:pt x="52" y="45"/>
                        <a:pt x="51" y="44"/>
                      </a:cubicBezTo>
                      <a:cubicBezTo>
                        <a:pt x="50" y="43"/>
                        <a:pt x="50" y="40"/>
                        <a:pt x="50" y="40"/>
                      </a:cubicBezTo>
                      <a:cubicBezTo>
                        <a:pt x="51" y="39"/>
                        <a:pt x="52" y="38"/>
                        <a:pt x="54" y="39"/>
                      </a:cubicBezTo>
                      <a:cubicBezTo>
                        <a:pt x="55" y="39"/>
                        <a:pt x="57" y="38"/>
                        <a:pt x="57" y="35"/>
                      </a:cubicBezTo>
                      <a:cubicBezTo>
                        <a:pt x="58" y="33"/>
                        <a:pt x="57" y="31"/>
                        <a:pt x="55" y="31"/>
                      </a:cubicBezTo>
                      <a:cubicBezTo>
                        <a:pt x="54" y="31"/>
                        <a:pt x="53" y="28"/>
                        <a:pt x="52" y="27"/>
                      </a:cubicBezTo>
                      <a:cubicBezTo>
                        <a:pt x="52" y="26"/>
                        <a:pt x="54" y="25"/>
                        <a:pt x="55" y="25"/>
                      </a:cubicBezTo>
                      <a:cubicBezTo>
                        <a:pt x="56" y="24"/>
                        <a:pt x="57" y="22"/>
                        <a:pt x="56" y="20"/>
                      </a:cubicBezTo>
                      <a:cubicBezTo>
                        <a:pt x="56" y="18"/>
                        <a:pt x="54" y="17"/>
                        <a:pt x="53" y="18"/>
                      </a:cubicBezTo>
                      <a:cubicBezTo>
                        <a:pt x="51" y="18"/>
                        <a:pt x="49" y="16"/>
                        <a:pt x="48" y="16"/>
                      </a:cubicBezTo>
                      <a:cubicBezTo>
                        <a:pt x="48" y="15"/>
                        <a:pt x="48" y="13"/>
                        <a:pt x="49" y="12"/>
                      </a:cubicBezTo>
                      <a:cubicBezTo>
                        <a:pt x="50" y="11"/>
                        <a:pt x="50" y="9"/>
                        <a:pt x="48" y="8"/>
                      </a:cubicBezTo>
                      <a:cubicBezTo>
                        <a:pt x="47" y="6"/>
                        <a:pt x="45" y="6"/>
                        <a:pt x="44" y="7"/>
                      </a:cubicBezTo>
                      <a:cubicBezTo>
                        <a:pt x="42" y="8"/>
                        <a:pt x="40" y="8"/>
                        <a:pt x="39" y="8"/>
                      </a:cubicBezTo>
                      <a:cubicBezTo>
                        <a:pt x="38" y="7"/>
                        <a:pt x="38" y="6"/>
                        <a:pt x="38" y="4"/>
                      </a:cubicBezTo>
                      <a:cubicBezTo>
                        <a:pt x="38" y="3"/>
                        <a:pt x="37" y="1"/>
                        <a:pt x="35" y="1"/>
                      </a:cubicBezTo>
                      <a:cubicBezTo>
                        <a:pt x="33" y="0"/>
                        <a:pt x="31" y="1"/>
                        <a:pt x="30" y="3"/>
                      </a:cubicBezTo>
                      <a:cubicBezTo>
                        <a:pt x="30" y="4"/>
                        <a:pt x="28" y="5"/>
                        <a:pt x="27" y="5"/>
                      </a:cubicBezTo>
                      <a:cubicBezTo>
                        <a:pt x="26" y="6"/>
                        <a:pt x="25" y="4"/>
                        <a:pt x="24" y="3"/>
                      </a:cubicBezTo>
                      <a:cubicBezTo>
                        <a:pt x="24" y="1"/>
                        <a:pt x="22" y="1"/>
                        <a:pt x="20" y="1"/>
                      </a:cubicBezTo>
                      <a:cubicBezTo>
                        <a:pt x="18" y="2"/>
                        <a:pt x="16" y="4"/>
                        <a:pt x="17" y="5"/>
                      </a:cubicBezTo>
                      <a:cubicBezTo>
                        <a:pt x="17" y="7"/>
                        <a:pt x="16" y="9"/>
                        <a:pt x="15" y="10"/>
                      </a:cubicBezTo>
                      <a:cubicBezTo>
                        <a:pt x="14" y="10"/>
                        <a:pt x="13" y="10"/>
                        <a:pt x="12" y="9"/>
                      </a:cubicBezTo>
                      <a:cubicBezTo>
                        <a:pt x="10" y="8"/>
                        <a:pt x="8" y="8"/>
                        <a:pt x="7" y="10"/>
                      </a:cubicBezTo>
                      <a:cubicBezTo>
                        <a:pt x="6" y="11"/>
                        <a:pt x="5" y="13"/>
                        <a:pt x="6" y="14"/>
                      </a:cubicBezTo>
                      <a:close/>
                      <a:moveTo>
                        <a:pt x="23" y="13"/>
                      </a:moveTo>
                      <a:cubicBezTo>
                        <a:pt x="32" y="10"/>
                        <a:pt x="42" y="15"/>
                        <a:pt x="45" y="24"/>
                      </a:cubicBezTo>
                      <a:cubicBezTo>
                        <a:pt x="47" y="33"/>
                        <a:pt x="43" y="42"/>
                        <a:pt x="34" y="45"/>
                      </a:cubicBezTo>
                      <a:cubicBezTo>
                        <a:pt x="25" y="48"/>
                        <a:pt x="15" y="43"/>
                        <a:pt x="13" y="34"/>
                      </a:cubicBezTo>
                      <a:cubicBezTo>
                        <a:pt x="10" y="26"/>
                        <a:pt x="15" y="16"/>
                        <a:pt x="23" y="13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  <p:sp>
              <p:nvSpPr>
                <p:cNvPr id="42" name="Freeform 302"/>
                <p:cNvSpPr>
                  <a:spLocks noEditPoints="1"/>
                </p:cNvSpPr>
                <p:nvPr/>
              </p:nvSpPr>
              <p:spPr bwMode="auto">
                <a:xfrm>
                  <a:off x="5084763" y="971550"/>
                  <a:ext cx="139700" cy="139700"/>
                </a:xfrm>
                <a:custGeom>
                  <a:avLst/>
                  <a:gdLst>
                    <a:gd name="T0" fmla="*/ 4 w 37"/>
                    <a:gd name="T1" fmla="*/ 9 h 37"/>
                    <a:gd name="T2" fmla="*/ 5 w 37"/>
                    <a:gd name="T3" fmla="*/ 12 h 37"/>
                    <a:gd name="T4" fmla="*/ 2 w 37"/>
                    <a:gd name="T5" fmla="*/ 12 h 37"/>
                    <a:gd name="T6" fmla="*/ 0 w 37"/>
                    <a:gd name="T7" fmla="*/ 14 h 37"/>
                    <a:gd name="T8" fmla="*/ 1 w 37"/>
                    <a:gd name="T9" fmla="*/ 17 h 37"/>
                    <a:gd name="T10" fmla="*/ 3 w 37"/>
                    <a:gd name="T11" fmla="*/ 20 h 37"/>
                    <a:gd name="T12" fmla="*/ 2 w 37"/>
                    <a:gd name="T13" fmla="*/ 21 h 37"/>
                    <a:gd name="T14" fmla="*/ 1 w 37"/>
                    <a:gd name="T15" fmla="*/ 24 h 37"/>
                    <a:gd name="T16" fmla="*/ 3 w 37"/>
                    <a:gd name="T17" fmla="*/ 26 h 37"/>
                    <a:gd name="T18" fmla="*/ 5 w 37"/>
                    <a:gd name="T19" fmla="*/ 26 h 37"/>
                    <a:gd name="T20" fmla="*/ 5 w 37"/>
                    <a:gd name="T21" fmla="*/ 29 h 37"/>
                    <a:gd name="T22" fmla="*/ 6 w 37"/>
                    <a:gd name="T23" fmla="*/ 32 h 37"/>
                    <a:gd name="T24" fmla="*/ 9 w 37"/>
                    <a:gd name="T25" fmla="*/ 33 h 37"/>
                    <a:gd name="T26" fmla="*/ 12 w 37"/>
                    <a:gd name="T27" fmla="*/ 32 h 37"/>
                    <a:gd name="T28" fmla="*/ 12 w 37"/>
                    <a:gd name="T29" fmla="*/ 34 h 37"/>
                    <a:gd name="T30" fmla="*/ 15 w 37"/>
                    <a:gd name="T31" fmla="*/ 37 h 37"/>
                    <a:gd name="T32" fmla="*/ 17 w 37"/>
                    <a:gd name="T33" fmla="*/ 35 h 37"/>
                    <a:gd name="T34" fmla="*/ 20 w 37"/>
                    <a:gd name="T35" fmla="*/ 34 h 37"/>
                    <a:gd name="T36" fmla="*/ 21 w 37"/>
                    <a:gd name="T37" fmla="*/ 35 h 37"/>
                    <a:gd name="T38" fmla="*/ 24 w 37"/>
                    <a:gd name="T39" fmla="*/ 36 h 37"/>
                    <a:gd name="T40" fmla="*/ 26 w 37"/>
                    <a:gd name="T41" fmla="*/ 34 h 37"/>
                    <a:gd name="T42" fmla="*/ 27 w 37"/>
                    <a:gd name="T43" fmla="*/ 31 h 37"/>
                    <a:gd name="T44" fmla="*/ 29 w 37"/>
                    <a:gd name="T45" fmla="*/ 32 h 37"/>
                    <a:gd name="T46" fmla="*/ 32 w 37"/>
                    <a:gd name="T47" fmla="*/ 31 h 37"/>
                    <a:gd name="T48" fmla="*/ 33 w 37"/>
                    <a:gd name="T49" fmla="*/ 28 h 37"/>
                    <a:gd name="T50" fmla="*/ 32 w 37"/>
                    <a:gd name="T51" fmla="*/ 25 h 37"/>
                    <a:gd name="T52" fmla="*/ 35 w 37"/>
                    <a:gd name="T53" fmla="*/ 24 h 37"/>
                    <a:gd name="T54" fmla="*/ 37 w 37"/>
                    <a:gd name="T55" fmla="*/ 22 h 37"/>
                    <a:gd name="T56" fmla="*/ 36 w 37"/>
                    <a:gd name="T57" fmla="*/ 19 h 37"/>
                    <a:gd name="T58" fmla="*/ 34 w 37"/>
                    <a:gd name="T59" fmla="*/ 17 h 37"/>
                    <a:gd name="T60" fmla="*/ 35 w 37"/>
                    <a:gd name="T61" fmla="*/ 15 h 37"/>
                    <a:gd name="T62" fmla="*/ 36 w 37"/>
                    <a:gd name="T63" fmla="*/ 12 h 37"/>
                    <a:gd name="T64" fmla="*/ 34 w 37"/>
                    <a:gd name="T65" fmla="*/ 11 h 37"/>
                    <a:gd name="T66" fmla="*/ 31 w 37"/>
                    <a:gd name="T67" fmla="*/ 9 h 37"/>
                    <a:gd name="T68" fmla="*/ 32 w 37"/>
                    <a:gd name="T69" fmla="*/ 7 h 37"/>
                    <a:gd name="T70" fmla="*/ 31 w 37"/>
                    <a:gd name="T71" fmla="*/ 4 h 37"/>
                    <a:gd name="T72" fmla="*/ 28 w 37"/>
                    <a:gd name="T73" fmla="*/ 4 h 37"/>
                    <a:gd name="T74" fmla="*/ 25 w 37"/>
                    <a:gd name="T75" fmla="*/ 4 h 37"/>
                    <a:gd name="T76" fmla="*/ 25 w 37"/>
                    <a:gd name="T77" fmla="*/ 2 h 37"/>
                    <a:gd name="T78" fmla="*/ 22 w 37"/>
                    <a:gd name="T79" fmla="*/ 0 h 37"/>
                    <a:gd name="T80" fmla="*/ 20 w 37"/>
                    <a:gd name="T81" fmla="*/ 1 h 37"/>
                    <a:gd name="T82" fmla="*/ 17 w 37"/>
                    <a:gd name="T83" fmla="*/ 3 h 37"/>
                    <a:gd name="T84" fmla="*/ 16 w 37"/>
                    <a:gd name="T85" fmla="*/ 1 h 37"/>
                    <a:gd name="T86" fmla="*/ 13 w 37"/>
                    <a:gd name="T87" fmla="*/ 0 h 37"/>
                    <a:gd name="T88" fmla="*/ 11 w 37"/>
                    <a:gd name="T89" fmla="*/ 3 h 37"/>
                    <a:gd name="T90" fmla="*/ 10 w 37"/>
                    <a:gd name="T91" fmla="*/ 6 h 37"/>
                    <a:gd name="T92" fmla="*/ 8 w 37"/>
                    <a:gd name="T93" fmla="*/ 5 h 37"/>
                    <a:gd name="T94" fmla="*/ 5 w 37"/>
                    <a:gd name="T95" fmla="*/ 6 h 37"/>
                    <a:gd name="T96" fmla="*/ 4 w 37"/>
                    <a:gd name="T97" fmla="*/ 9 h 37"/>
                    <a:gd name="T98" fmla="*/ 15 w 37"/>
                    <a:gd name="T99" fmla="*/ 8 h 37"/>
                    <a:gd name="T100" fmla="*/ 29 w 37"/>
                    <a:gd name="T101" fmla="*/ 15 h 37"/>
                    <a:gd name="T102" fmla="*/ 22 w 37"/>
                    <a:gd name="T103" fmla="*/ 29 h 37"/>
                    <a:gd name="T104" fmla="*/ 8 w 37"/>
                    <a:gd name="T105" fmla="*/ 22 h 37"/>
                    <a:gd name="T106" fmla="*/ 15 w 37"/>
                    <a:gd name="T107" fmla="*/ 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" h="37">
                      <a:moveTo>
                        <a:pt x="4" y="9"/>
                      </a:moveTo>
                      <a:cubicBezTo>
                        <a:pt x="5" y="9"/>
                        <a:pt x="5" y="11"/>
                        <a:pt x="5" y="12"/>
                      </a:cubicBezTo>
                      <a:cubicBezTo>
                        <a:pt x="4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6"/>
                        <a:pt x="0" y="17"/>
                        <a:pt x="1" y="17"/>
                      </a:cubicBezTo>
                      <a:cubicBezTo>
                        <a:pt x="2" y="17"/>
                        <a:pt x="3" y="19"/>
                        <a:pt x="3" y="20"/>
                      </a:cubicBezTo>
                      <a:cubicBezTo>
                        <a:pt x="3" y="20"/>
                        <a:pt x="2" y="21"/>
                        <a:pt x="2" y="21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1" y="25"/>
                        <a:pt x="2" y="26"/>
                        <a:pt x="3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5" y="30"/>
                        <a:pt x="5" y="31"/>
                        <a:pt x="6" y="32"/>
                      </a:cubicBezTo>
                      <a:cubicBezTo>
                        <a:pt x="7" y="33"/>
                        <a:pt x="8" y="33"/>
                        <a:pt x="9" y="33"/>
                      </a:cubicBezTo>
                      <a:cubicBezTo>
                        <a:pt x="10" y="32"/>
                        <a:pt x="11" y="32"/>
                        <a:pt x="12" y="32"/>
                      </a:cubicBezTo>
                      <a:cubicBezTo>
                        <a:pt x="12" y="32"/>
                        <a:pt x="13" y="33"/>
                        <a:pt x="12" y="34"/>
                      </a:cubicBezTo>
                      <a:cubicBezTo>
                        <a:pt x="12" y="35"/>
                        <a:pt x="13" y="36"/>
                        <a:pt x="15" y="37"/>
                      </a:cubicBezTo>
                      <a:cubicBezTo>
                        <a:pt x="16" y="37"/>
                        <a:pt x="17" y="36"/>
                        <a:pt x="17" y="35"/>
                      </a:cubicBezTo>
                      <a:cubicBezTo>
                        <a:pt x="18" y="34"/>
                        <a:pt x="19" y="34"/>
                        <a:pt x="20" y="34"/>
                      </a:cubicBezTo>
                      <a:cubicBezTo>
                        <a:pt x="20" y="34"/>
                        <a:pt x="21" y="34"/>
                        <a:pt x="21" y="35"/>
                      </a:cubicBezTo>
                      <a:cubicBezTo>
                        <a:pt x="22" y="36"/>
                        <a:pt x="23" y="37"/>
                        <a:pt x="24" y="36"/>
                      </a:cubicBezTo>
                      <a:cubicBezTo>
                        <a:pt x="26" y="36"/>
                        <a:pt x="26" y="35"/>
                        <a:pt x="26" y="34"/>
                      </a:cubicBezTo>
                      <a:cubicBezTo>
                        <a:pt x="26" y="33"/>
                        <a:pt x="27" y="31"/>
                        <a:pt x="27" y="31"/>
                      </a:cubicBezTo>
                      <a:cubicBezTo>
                        <a:pt x="28" y="31"/>
                        <a:pt x="29" y="31"/>
                        <a:pt x="29" y="32"/>
                      </a:cubicBezTo>
                      <a:cubicBezTo>
                        <a:pt x="30" y="32"/>
                        <a:pt x="32" y="32"/>
                        <a:pt x="32" y="31"/>
                      </a:cubicBezTo>
                      <a:cubicBezTo>
                        <a:pt x="33" y="30"/>
                        <a:pt x="34" y="28"/>
                        <a:pt x="33" y="28"/>
                      </a:cubicBezTo>
                      <a:cubicBezTo>
                        <a:pt x="32" y="27"/>
                        <a:pt x="32" y="25"/>
                        <a:pt x="32" y="25"/>
                      </a:cubicBezTo>
                      <a:cubicBezTo>
                        <a:pt x="33" y="24"/>
                        <a:pt x="34" y="24"/>
                        <a:pt x="35" y="24"/>
                      </a:cubicBezTo>
                      <a:cubicBezTo>
                        <a:pt x="36" y="24"/>
                        <a:pt x="37" y="24"/>
                        <a:pt x="37" y="22"/>
                      </a:cubicBezTo>
                      <a:cubicBezTo>
                        <a:pt x="37" y="21"/>
                        <a:pt x="37" y="20"/>
                        <a:pt x="36" y="19"/>
                      </a:cubicBezTo>
                      <a:cubicBezTo>
                        <a:pt x="35" y="19"/>
                        <a:pt x="34" y="18"/>
                        <a:pt x="34" y="17"/>
                      </a:cubicBezTo>
                      <a:cubicBezTo>
                        <a:pt x="34" y="16"/>
                        <a:pt x="35" y="16"/>
                        <a:pt x="35" y="15"/>
                      </a:cubicBezTo>
                      <a:cubicBezTo>
                        <a:pt x="36" y="15"/>
                        <a:pt x="37" y="14"/>
                        <a:pt x="36" y="12"/>
                      </a:cubicBezTo>
                      <a:cubicBezTo>
                        <a:pt x="36" y="11"/>
                        <a:pt x="35" y="10"/>
                        <a:pt x="34" y="11"/>
                      </a:cubicBezTo>
                      <a:cubicBezTo>
                        <a:pt x="33" y="11"/>
                        <a:pt x="31" y="10"/>
                        <a:pt x="31" y="9"/>
                      </a:cubicBezTo>
                      <a:cubicBezTo>
                        <a:pt x="31" y="9"/>
                        <a:pt x="31" y="8"/>
                        <a:pt x="32" y="7"/>
                      </a:cubicBezTo>
                      <a:cubicBezTo>
                        <a:pt x="32" y="7"/>
                        <a:pt x="32" y="5"/>
                        <a:pt x="31" y="4"/>
                      </a:cubicBezTo>
                      <a:cubicBezTo>
                        <a:pt x="30" y="3"/>
                        <a:pt x="29" y="3"/>
                        <a:pt x="28" y="4"/>
                      </a:cubicBezTo>
                      <a:cubicBezTo>
                        <a:pt x="27" y="5"/>
                        <a:pt x="26" y="5"/>
                        <a:pt x="25" y="4"/>
                      </a:cubicBezTo>
                      <a:cubicBezTo>
                        <a:pt x="25" y="4"/>
                        <a:pt x="24" y="3"/>
                        <a:pt x="25" y="2"/>
                      </a:cubicBezTo>
                      <a:cubicBezTo>
                        <a:pt x="25" y="1"/>
                        <a:pt x="24" y="0"/>
                        <a:pt x="22" y="0"/>
                      </a:cubicBezTo>
                      <a:cubicBezTo>
                        <a:pt x="21" y="0"/>
                        <a:pt x="20" y="0"/>
                        <a:pt x="20" y="1"/>
                      </a:cubicBezTo>
                      <a:cubicBezTo>
                        <a:pt x="19" y="2"/>
                        <a:pt x="18" y="3"/>
                        <a:pt x="17" y="3"/>
                      </a:cubicBezTo>
                      <a:cubicBezTo>
                        <a:pt x="17" y="3"/>
                        <a:pt x="16" y="2"/>
                        <a:pt x="16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1" y="4"/>
                        <a:pt x="10" y="5"/>
                        <a:pt x="10" y="6"/>
                      </a:cubicBezTo>
                      <a:cubicBezTo>
                        <a:pt x="9" y="6"/>
                        <a:pt x="8" y="6"/>
                        <a:pt x="8" y="5"/>
                      </a:cubicBezTo>
                      <a:cubicBezTo>
                        <a:pt x="7" y="4"/>
                        <a:pt x="5" y="5"/>
                        <a:pt x="5" y="6"/>
                      </a:cubicBezTo>
                      <a:cubicBezTo>
                        <a:pt x="4" y="7"/>
                        <a:pt x="3" y="8"/>
                        <a:pt x="4" y="9"/>
                      </a:cubicBezTo>
                      <a:close/>
                      <a:moveTo>
                        <a:pt x="15" y="8"/>
                      </a:moveTo>
                      <a:cubicBezTo>
                        <a:pt x="21" y="6"/>
                        <a:pt x="27" y="9"/>
                        <a:pt x="29" y="15"/>
                      </a:cubicBezTo>
                      <a:cubicBezTo>
                        <a:pt x="31" y="21"/>
                        <a:pt x="27" y="27"/>
                        <a:pt x="22" y="29"/>
                      </a:cubicBezTo>
                      <a:cubicBezTo>
                        <a:pt x="16" y="30"/>
                        <a:pt x="10" y="27"/>
                        <a:pt x="8" y="22"/>
                      </a:cubicBezTo>
                      <a:cubicBezTo>
                        <a:pt x="6" y="16"/>
                        <a:pt x="10" y="10"/>
                        <a:pt x="15" y="8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  <p:sp>
              <p:nvSpPr>
                <p:cNvPr id="43" name="Freeform 303"/>
                <p:cNvSpPr>
                  <a:spLocks noEditPoints="1"/>
                </p:cNvSpPr>
                <p:nvPr/>
              </p:nvSpPr>
              <p:spPr bwMode="auto">
                <a:xfrm>
                  <a:off x="5084763" y="1111250"/>
                  <a:ext cx="109538" cy="104775"/>
                </a:xfrm>
                <a:custGeom>
                  <a:avLst/>
                  <a:gdLst>
                    <a:gd name="T0" fmla="*/ 3 w 29"/>
                    <a:gd name="T1" fmla="*/ 7 h 28"/>
                    <a:gd name="T2" fmla="*/ 4 w 29"/>
                    <a:gd name="T3" fmla="*/ 9 h 28"/>
                    <a:gd name="T4" fmla="*/ 2 w 29"/>
                    <a:gd name="T5" fmla="*/ 9 h 28"/>
                    <a:gd name="T6" fmla="*/ 0 w 29"/>
                    <a:gd name="T7" fmla="*/ 11 h 28"/>
                    <a:gd name="T8" fmla="*/ 1 w 29"/>
                    <a:gd name="T9" fmla="*/ 13 h 28"/>
                    <a:gd name="T10" fmla="*/ 3 w 29"/>
                    <a:gd name="T11" fmla="*/ 15 h 28"/>
                    <a:gd name="T12" fmla="*/ 1 w 29"/>
                    <a:gd name="T13" fmla="*/ 16 h 28"/>
                    <a:gd name="T14" fmla="*/ 1 w 29"/>
                    <a:gd name="T15" fmla="*/ 19 h 28"/>
                    <a:gd name="T16" fmla="*/ 3 w 29"/>
                    <a:gd name="T17" fmla="*/ 20 h 28"/>
                    <a:gd name="T18" fmla="*/ 4 w 29"/>
                    <a:gd name="T19" fmla="*/ 20 h 28"/>
                    <a:gd name="T20" fmla="*/ 4 w 29"/>
                    <a:gd name="T21" fmla="*/ 23 h 28"/>
                    <a:gd name="T22" fmla="*/ 5 w 29"/>
                    <a:gd name="T23" fmla="*/ 25 h 28"/>
                    <a:gd name="T24" fmla="*/ 7 w 29"/>
                    <a:gd name="T25" fmla="*/ 25 h 28"/>
                    <a:gd name="T26" fmla="*/ 9 w 29"/>
                    <a:gd name="T27" fmla="*/ 25 h 28"/>
                    <a:gd name="T28" fmla="*/ 10 w 29"/>
                    <a:gd name="T29" fmla="*/ 27 h 28"/>
                    <a:gd name="T30" fmla="*/ 11 w 29"/>
                    <a:gd name="T31" fmla="*/ 28 h 28"/>
                    <a:gd name="T32" fmla="*/ 13 w 29"/>
                    <a:gd name="T33" fmla="*/ 27 h 28"/>
                    <a:gd name="T34" fmla="*/ 15 w 29"/>
                    <a:gd name="T35" fmla="*/ 26 h 28"/>
                    <a:gd name="T36" fmla="*/ 17 w 29"/>
                    <a:gd name="T37" fmla="*/ 27 h 28"/>
                    <a:gd name="T38" fmla="*/ 19 w 29"/>
                    <a:gd name="T39" fmla="*/ 28 h 28"/>
                    <a:gd name="T40" fmla="*/ 20 w 29"/>
                    <a:gd name="T41" fmla="*/ 26 h 28"/>
                    <a:gd name="T42" fmla="*/ 21 w 29"/>
                    <a:gd name="T43" fmla="*/ 24 h 28"/>
                    <a:gd name="T44" fmla="*/ 23 w 29"/>
                    <a:gd name="T45" fmla="*/ 24 h 28"/>
                    <a:gd name="T46" fmla="*/ 25 w 29"/>
                    <a:gd name="T47" fmla="*/ 24 h 28"/>
                    <a:gd name="T48" fmla="*/ 25 w 29"/>
                    <a:gd name="T49" fmla="*/ 21 h 28"/>
                    <a:gd name="T50" fmla="*/ 25 w 29"/>
                    <a:gd name="T51" fmla="*/ 19 h 28"/>
                    <a:gd name="T52" fmla="*/ 27 w 29"/>
                    <a:gd name="T53" fmla="*/ 19 h 28"/>
                    <a:gd name="T54" fmla="*/ 29 w 29"/>
                    <a:gd name="T55" fmla="*/ 17 h 28"/>
                    <a:gd name="T56" fmla="*/ 28 w 29"/>
                    <a:gd name="T57" fmla="*/ 15 h 28"/>
                    <a:gd name="T58" fmla="*/ 26 w 29"/>
                    <a:gd name="T59" fmla="*/ 13 h 28"/>
                    <a:gd name="T60" fmla="*/ 27 w 29"/>
                    <a:gd name="T61" fmla="*/ 12 h 28"/>
                    <a:gd name="T62" fmla="*/ 28 w 29"/>
                    <a:gd name="T63" fmla="*/ 10 h 28"/>
                    <a:gd name="T64" fmla="*/ 26 w 29"/>
                    <a:gd name="T65" fmla="*/ 8 h 28"/>
                    <a:gd name="T66" fmla="*/ 24 w 29"/>
                    <a:gd name="T67" fmla="*/ 7 h 28"/>
                    <a:gd name="T68" fmla="*/ 25 w 29"/>
                    <a:gd name="T69" fmla="*/ 6 h 28"/>
                    <a:gd name="T70" fmla="*/ 24 w 29"/>
                    <a:gd name="T71" fmla="*/ 3 h 28"/>
                    <a:gd name="T72" fmla="*/ 22 w 29"/>
                    <a:gd name="T73" fmla="*/ 3 h 28"/>
                    <a:gd name="T74" fmla="*/ 19 w 29"/>
                    <a:gd name="T75" fmla="*/ 3 h 28"/>
                    <a:gd name="T76" fmla="*/ 19 w 29"/>
                    <a:gd name="T77" fmla="*/ 2 h 28"/>
                    <a:gd name="T78" fmla="*/ 17 w 29"/>
                    <a:gd name="T79" fmla="*/ 0 h 28"/>
                    <a:gd name="T80" fmla="*/ 15 w 29"/>
                    <a:gd name="T81" fmla="*/ 1 h 28"/>
                    <a:gd name="T82" fmla="*/ 13 w 29"/>
                    <a:gd name="T83" fmla="*/ 2 h 28"/>
                    <a:gd name="T84" fmla="*/ 12 w 29"/>
                    <a:gd name="T85" fmla="*/ 1 h 28"/>
                    <a:gd name="T86" fmla="*/ 10 w 29"/>
                    <a:gd name="T87" fmla="*/ 0 h 28"/>
                    <a:gd name="T88" fmla="*/ 9 w 29"/>
                    <a:gd name="T89" fmla="*/ 2 h 28"/>
                    <a:gd name="T90" fmla="*/ 8 w 29"/>
                    <a:gd name="T91" fmla="*/ 4 h 28"/>
                    <a:gd name="T92" fmla="*/ 6 w 29"/>
                    <a:gd name="T93" fmla="*/ 4 h 28"/>
                    <a:gd name="T94" fmla="*/ 4 w 29"/>
                    <a:gd name="T95" fmla="*/ 4 h 28"/>
                    <a:gd name="T96" fmla="*/ 3 w 29"/>
                    <a:gd name="T97" fmla="*/ 7 h 28"/>
                    <a:gd name="T98" fmla="*/ 12 w 29"/>
                    <a:gd name="T99" fmla="*/ 6 h 28"/>
                    <a:gd name="T100" fmla="*/ 22 w 29"/>
                    <a:gd name="T101" fmla="*/ 12 h 28"/>
                    <a:gd name="T102" fmla="*/ 17 w 29"/>
                    <a:gd name="T103" fmla="*/ 22 h 28"/>
                    <a:gd name="T104" fmla="*/ 6 w 29"/>
                    <a:gd name="T105" fmla="*/ 17 h 28"/>
                    <a:gd name="T106" fmla="*/ 12 w 29"/>
                    <a:gd name="T107" fmla="*/ 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" h="28">
                      <a:moveTo>
                        <a:pt x="3" y="7"/>
                      </a:moveTo>
                      <a:cubicBezTo>
                        <a:pt x="4" y="7"/>
                        <a:pt x="4" y="9"/>
                        <a:pt x="4" y="9"/>
                      </a:cubicBezTo>
                      <a:cubicBezTo>
                        <a:pt x="4" y="9"/>
                        <a:pt x="3" y="10"/>
                        <a:pt x="2" y="9"/>
                      </a:cubicBezTo>
                      <a:cubicBezTo>
                        <a:pt x="1" y="9"/>
                        <a:pt x="0" y="10"/>
                        <a:pt x="0" y="11"/>
                      </a:cubicBezTo>
                      <a:cubicBezTo>
                        <a:pt x="0" y="12"/>
                        <a:pt x="0" y="13"/>
                        <a:pt x="1" y="13"/>
                      </a:cubicBezTo>
                      <a:cubicBezTo>
                        <a:pt x="2" y="13"/>
                        <a:pt x="3" y="15"/>
                        <a:pt x="3" y="15"/>
                      </a:cubicBezTo>
                      <a:cubicBezTo>
                        <a:pt x="3" y="16"/>
                        <a:pt x="2" y="16"/>
                        <a:pt x="1" y="16"/>
                      </a:cubicBezTo>
                      <a:cubicBezTo>
                        <a:pt x="1" y="17"/>
                        <a:pt x="0" y="18"/>
                        <a:pt x="1" y="19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3" y="20"/>
                        <a:pt x="4" y="20"/>
                        <a:pt x="4" y="20"/>
                      </a:cubicBezTo>
                      <a:cubicBezTo>
                        <a:pt x="4" y="21"/>
                        <a:pt x="5" y="22"/>
                        <a:pt x="4" y="23"/>
                      </a:cubicBezTo>
                      <a:cubicBezTo>
                        <a:pt x="4" y="23"/>
                        <a:pt x="4" y="24"/>
                        <a:pt x="5" y="25"/>
                      </a:cubicBezTo>
                      <a:cubicBezTo>
                        <a:pt x="5" y="26"/>
                        <a:pt x="7" y="26"/>
                        <a:pt x="7" y="25"/>
                      </a:cubicBezTo>
                      <a:cubicBezTo>
                        <a:pt x="8" y="25"/>
                        <a:pt x="9" y="25"/>
                        <a:pt x="9" y="25"/>
                      </a:cubicBezTo>
                      <a:cubicBezTo>
                        <a:pt x="10" y="25"/>
                        <a:pt x="10" y="26"/>
                        <a:pt x="10" y="27"/>
                      </a:cubicBezTo>
                      <a:cubicBezTo>
                        <a:pt x="10" y="27"/>
                        <a:pt x="10" y="28"/>
                        <a:pt x="11" y="28"/>
                      </a:cubicBezTo>
                      <a:cubicBezTo>
                        <a:pt x="12" y="28"/>
                        <a:pt x="13" y="28"/>
                        <a:pt x="13" y="27"/>
                      </a:cubicBezTo>
                      <a:cubicBezTo>
                        <a:pt x="14" y="27"/>
                        <a:pt x="15" y="26"/>
                        <a:pt x="15" y="26"/>
                      </a:cubicBezTo>
                      <a:cubicBezTo>
                        <a:pt x="16" y="26"/>
                        <a:pt x="16" y="26"/>
                        <a:pt x="17" y="27"/>
                      </a:cubicBezTo>
                      <a:cubicBezTo>
                        <a:pt x="17" y="28"/>
                        <a:pt x="18" y="28"/>
                        <a:pt x="19" y="28"/>
                      </a:cubicBezTo>
                      <a:cubicBezTo>
                        <a:pt x="20" y="28"/>
                        <a:pt x="20" y="27"/>
                        <a:pt x="20" y="26"/>
                      </a:cubicBezTo>
                      <a:cubicBezTo>
                        <a:pt x="20" y="25"/>
                        <a:pt x="21" y="24"/>
                        <a:pt x="21" y="24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5"/>
                        <a:pt x="24" y="25"/>
                        <a:pt x="25" y="24"/>
                      </a:cubicBezTo>
                      <a:cubicBezTo>
                        <a:pt x="26" y="23"/>
                        <a:pt x="26" y="22"/>
                        <a:pt x="25" y="21"/>
                      </a:cubicBezTo>
                      <a:cubicBezTo>
                        <a:pt x="25" y="21"/>
                        <a:pt x="25" y="20"/>
                        <a:pt x="25" y="19"/>
                      </a:cubicBezTo>
                      <a:cubicBezTo>
                        <a:pt x="25" y="19"/>
                        <a:pt x="26" y="19"/>
                        <a:pt x="27" y="19"/>
                      </a:cubicBezTo>
                      <a:cubicBezTo>
                        <a:pt x="28" y="19"/>
                        <a:pt x="28" y="18"/>
                        <a:pt x="29" y="17"/>
                      </a:cubicBezTo>
                      <a:cubicBezTo>
                        <a:pt x="29" y="16"/>
                        <a:pt x="28" y="15"/>
                        <a:pt x="28" y="15"/>
                      </a:cubicBezTo>
                      <a:cubicBezTo>
                        <a:pt x="27" y="15"/>
                        <a:pt x="26" y="14"/>
                        <a:pt x="26" y="13"/>
                      </a:cubicBezTo>
                      <a:cubicBezTo>
                        <a:pt x="26" y="13"/>
                        <a:pt x="27" y="12"/>
                        <a:pt x="27" y="12"/>
                      </a:cubicBezTo>
                      <a:cubicBezTo>
                        <a:pt x="28" y="12"/>
                        <a:pt x="28" y="11"/>
                        <a:pt x="28" y="10"/>
                      </a:cubicBezTo>
                      <a:cubicBezTo>
                        <a:pt x="28" y="9"/>
                        <a:pt x="27" y="8"/>
                        <a:pt x="26" y="8"/>
                      </a:cubicBezTo>
                      <a:cubicBezTo>
                        <a:pt x="26" y="9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25" y="6"/>
                      </a:cubicBezTo>
                      <a:cubicBezTo>
                        <a:pt x="25" y="5"/>
                        <a:pt x="25" y="4"/>
                        <a:pt x="24" y="3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1" y="4"/>
                        <a:pt x="20" y="4"/>
                        <a:pt x="19" y="3"/>
                      </a:cubicBezTo>
                      <a:cubicBezTo>
                        <a:pt x="19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3" y="2"/>
                        <a:pt x="12" y="2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1"/>
                        <a:pt x="8" y="2"/>
                        <a:pt x="9" y="2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7" y="5"/>
                        <a:pt x="7" y="4"/>
                        <a:pt x="6" y="4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lose/>
                      <a:moveTo>
                        <a:pt x="12" y="6"/>
                      </a:moveTo>
                      <a:cubicBezTo>
                        <a:pt x="16" y="5"/>
                        <a:pt x="21" y="7"/>
                        <a:pt x="22" y="12"/>
                      </a:cubicBezTo>
                      <a:cubicBezTo>
                        <a:pt x="24" y="16"/>
                        <a:pt x="21" y="21"/>
                        <a:pt x="17" y="22"/>
                      </a:cubicBezTo>
                      <a:cubicBezTo>
                        <a:pt x="13" y="23"/>
                        <a:pt x="8" y="21"/>
                        <a:pt x="6" y="17"/>
                      </a:cubicBezTo>
                      <a:cubicBezTo>
                        <a:pt x="5" y="12"/>
                        <a:pt x="7" y="8"/>
                        <a:pt x="12" y="6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</p:grpSp>
        </p:grpSp>
        <p:sp>
          <p:nvSpPr>
            <p:cNvPr id="38" name="矩形 37"/>
            <p:cNvSpPr/>
            <p:nvPr/>
          </p:nvSpPr>
          <p:spPr>
            <a:xfrm>
              <a:off x="7367116" y="916528"/>
              <a:ext cx="9962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02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800" dirty="0"/>
            </a:p>
          </p:txBody>
        </p:sp>
      </p:grpSp>
      <p:grpSp>
        <p:nvGrpSpPr>
          <p:cNvPr id="80" name="组合 79"/>
          <p:cNvGrpSpPr/>
          <p:nvPr userDrawn="1"/>
        </p:nvGrpSpPr>
        <p:grpSpPr>
          <a:xfrm>
            <a:off x="8957777" y="285729"/>
            <a:ext cx="996377" cy="1277131"/>
            <a:chOff x="8563703" y="285728"/>
            <a:chExt cx="996247" cy="1277131"/>
          </a:xfrm>
        </p:grpSpPr>
        <p:grpSp>
          <p:nvGrpSpPr>
            <p:cNvPr id="45" name="组合 55"/>
            <p:cNvGrpSpPr/>
            <p:nvPr/>
          </p:nvGrpSpPr>
          <p:grpSpPr>
            <a:xfrm>
              <a:off x="8762966" y="285728"/>
              <a:ext cx="597720" cy="597720"/>
              <a:chOff x="6494501" y="4230044"/>
              <a:chExt cx="696763" cy="696763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6494501" y="423004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48" name="任意多边形 47"/>
              <p:cNvSpPr>
                <a:spLocks/>
              </p:cNvSpPr>
              <p:nvPr/>
            </p:nvSpPr>
            <p:spPr bwMode="auto">
              <a:xfrm>
                <a:off x="6609467" y="4389660"/>
                <a:ext cx="488930" cy="374848"/>
              </a:xfrm>
              <a:custGeom>
                <a:avLst/>
                <a:gdLst>
                  <a:gd name="connsiteX0" fmla="*/ 14829 w 563476"/>
                  <a:gd name="connsiteY0" fmla="*/ 416347 h 432000"/>
                  <a:gd name="connsiteX1" fmla="*/ 556062 w 563476"/>
                  <a:gd name="connsiteY1" fmla="*/ 416347 h 432000"/>
                  <a:gd name="connsiteX2" fmla="*/ 563476 w 563476"/>
                  <a:gd name="connsiteY2" fmla="*/ 424174 h 432000"/>
                  <a:gd name="connsiteX3" fmla="*/ 556062 w 563476"/>
                  <a:gd name="connsiteY3" fmla="*/ 432000 h 432000"/>
                  <a:gd name="connsiteX4" fmla="*/ 14829 w 563476"/>
                  <a:gd name="connsiteY4" fmla="*/ 432000 h 432000"/>
                  <a:gd name="connsiteX5" fmla="*/ 0 w 563476"/>
                  <a:gd name="connsiteY5" fmla="*/ 424174 h 432000"/>
                  <a:gd name="connsiteX6" fmla="*/ 14829 w 563476"/>
                  <a:gd name="connsiteY6" fmla="*/ 416347 h 432000"/>
                  <a:gd name="connsiteX7" fmla="*/ 428869 w 563476"/>
                  <a:gd name="connsiteY7" fmla="*/ 200347 h 432000"/>
                  <a:gd name="connsiteX8" fmla="*/ 510260 w 563476"/>
                  <a:gd name="connsiteY8" fmla="*/ 200347 h 432000"/>
                  <a:gd name="connsiteX9" fmla="*/ 510260 w 563476"/>
                  <a:gd name="connsiteY9" fmla="*/ 372521 h 432000"/>
                  <a:gd name="connsiteX10" fmla="*/ 428869 w 563476"/>
                  <a:gd name="connsiteY10" fmla="*/ 372521 h 432000"/>
                  <a:gd name="connsiteX11" fmla="*/ 303652 w 563476"/>
                  <a:gd name="connsiteY11" fmla="*/ 118956 h 432000"/>
                  <a:gd name="connsiteX12" fmla="*/ 385043 w 563476"/>
                  <a:gd name="connsiteY12" fmla="*/ 118956 h 432000"/>
                  <a:gd name="connsiteX13" fmla="*/ 385043 w 563476"/>
                  <a:gd name="connsiteY13" fmla="*/ 372521 h 432000"/>
                  <a:gd name="connsiteX14" fmla="*/ 303652 w 563476"/>
                  <a:gd name="connsiteY14" fmla="*/ 372521 h 432000"/>
                  <a:gd name="connsiteX15" fmla="*/ 72001 w 563476"/>
                  <a:gd name="connsiteY15" fmla="*/ 97044 h 432000"/>
                  <a:gd name="connsiteX16" fmla="*/ 153392 w 563476"/>
                  <a:gd name="connsiteY16" fmla="*/ 97044 h 432000"/>
                  <a:gd name="connsiteX17" fmla="*/ 153392 w 563476"/>
                  <a:gd name="connsiteY17" fmla="*/ 372521 h 432000"/>
                  <a:gd name="connsiteX18" fmla="*/ 72001 w 563476"/>
                  <a:gd name="connsiteY18" fmla="*/ 372521 h 432000"/>
                  <a:gd name="connsiteX19" fmla="*/ 190957 w 563476"/>
                  <a:gd name="connsiteY19" fmla="*/ 0 h 432000"/>
                  <a:gd name="connsiteX20" fmla="*/ 272348 w 563476"/>
                  <a:gd name="connsiteY20" fmla="*/ 0 h 432000"/>
                  <a:gd name="connsiteX21" fmla="*/ 272348 w 563476"/>
                  <a:gd name="connsiteY21" fmla="*/ 372521 h 432000"/>
                  <a:gd name="connsiteX22" fmla="*/ 190957 w 563476"/>
                  <a:gd name="connsiteY22" fmla="*/ 372521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476" h="432000">
                    <a:moveTo>
                      <a:pt x="14829" y="416347"/>
                    </a:moveTo>
                    <a:cubicBezTo>
                      <a:pt x="556062" y="416347"/>
                      <a:pt x="556062" y="416347"/>
                      <a:pt x="556062" y="416347"/>
                    </a:cubicBezTo>
                    <a:cubicBezTo>
                      <a:pt x="556062" y="416347"/>
                      <a:pt x="563476" y="416347"/>
                      <a:pt x="563476" y="424174"/>
                    </a:cubicBezTo>
                    <a:cubicBezTo>
                      <a:pt x="563476" y="432000"/>
                      <a:pt x="556062" y="432000"/>
                      <a:pt x="556062" y="432000"/>
                    </a:cubicBezTo>
                    <a:lnTo>
                      <a:pt x="14829" y="432000"/>
                    </a:lnTo>
                    <a:cubicBezTo>
                      <a:pt x="7414" y="432000"/>
                      <a:pt x="0" y="432000"/>
                      <a:pt x="0" y="424174"/>
                    </a:cubicBezTo>
                    <a:cubicBezTo>
                      <a:pt x="0" y="416347"/>
                      <a:pt x="7414" y="416347"/>
                      <a:pt x="14829" y="416347"/>
                    </a:cubicBezTo>
                    <a:close/>
                    <a:moveTo>
                      <a:pt x="428869" y="200347"/>
                    </a:moveTo>
                    <a:lnTo>
                      <a:pt x="510260" y="200347"/>
                    </a:lnTo>
                    <a:lnTo>
                      <a:pt x="510260" y="372521"/>
                    </a:lnTo>
                    <a:lnTo>
                      <a:pt x="428869" y="372521"/>
                    </a:lnTo>
                    <a:close/>
                    <a:moveTo>
                      <a:pt x="303652" y="118956"/>
                    </a:moveTo>
                    <a:lnTo>
                      <a:pt x="385043" y="118956"/>
                    </a:lnTo>
                    <a:lnTo>
                      <a:pt x="385043" y="372521"/>
                    </a:lnTo>
                    <a:lnTo>
                      <a:pt x="303652" y="372521"/>
                    </a:lnTo>
                    <a:close/>
                    <a:moveTo>
                      <a:pt x="72001" y="97044"/>
                    </a:moveTo>
                    <a:lnTo>
                      <a:pt x="153392" y="97044"/>
                    </a:lnTo>
                    <a:lnTo>
                      <a:pt x="153392" y="372521"/>
                    </a:lnTo>
                    <a:lnTo>
                      <a:pt x="72001" y="372521"/>
                    </a:lnTo>
                    <a:close/>
                    <a:moveTo>
                      <a:pt x="190957" y="0"/>
                    </a:moveTo>
                    <a:lnTo>
                      <a:pt x="272348" y="0"/>
                    </a:lnTo>
                    <a:lnTo>
                      <a:pt x="272348" y="372521"/>
                    </a:lnTo>
                    <a:lnTo>
                      <a:pt x="190957" y="372521"/>
                    </a:lnTo>
                    <a:close/>
                  </a:path>
                </a:pathLst>
              </a:custGeom>
              <a:solidFill>
                <a:srgbClr val="C1D84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800"/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8563703" y="916528"/>
              <a:ext cx="9962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03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800" dirty="0"/>
            </a:p>
          </p:txBody>
        </p:sp>
      </p:grpSp>
      <p:grpSp>
        <p:nvGrpSpPr>
          <p:cNvPr id="81" name="组合 80"/>
          <p:cNvGrpSpPr/>
          <p:nvPr userDrawn="1"/>
        </p:nvGrpSpPr>
        <p:grpSpPr>
          <a:xfrm>
            <a:off x="9958040" y="285729"/>
            <a:ext cx="996377" cy="1277131"/>
            <a:chOff x="9760290" y="285728"/>
            <a:chExt cx="996247" cy="1277131"/>
          </a:xfrm>
        </p:grpSpPr>
        <p:grpSp>
          <p:nvGrpSpPr>
            <p:cNvPr id="50" name="组合 43"/>
            <p:cNvGrpSpPr/>
            <p:nvPr/>
          </p:nvGrpSpPr>
          <p:grpSpPr>
            <a:xfrm>
              <a:off x="9959553" y="285728"/>
              <a:ext cx="597720" cy="597720"/>
              <a:chOff x="4840168" y="3971584"/>
              <a:chExt cx="522572" cy="522572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4840168" y="3971584"/>
                <a:ext cx="522572" cy="52257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68" name="组合 137"/>
              <p:cNvGrpSpPr/>
              <p:nvPr/>
            </p:nvGrpSpPr>
            <p:grpSpPr>
              <a:xfrm>
                <a:off x="4981489" y="4078661"/>
                <a:ext cx="239931" cy="308418"/>
                <a:chOff x="731016" y="1671338"/>
                <a:chExt cx="366231" cy="470769"/>
              </a:xfrm>
              <a:solidFill>
                <a:srgbClr val="B91F38"/>
              </a:solidFill>
            </p:grpSpPr>
            <p:sp>
              <p:nvSpPr>
                <p:cNvPr id="69" name="Freeform 108"/>
                <p:cNvSpPr>
                  <a:spLocks/>
                </p:cNvSpPr>
                <p:nvPr/>
              </p:nvSpPr>
              <p:spPr bwMode="auto">
                <a:xfrm flipH="1">
                  <a:off x="731016" y="2089492"/>
                  <a:ext cx="51922" cy="52615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70" name="Freeform 109"/>
                <p:cNvSpPr>
                  <a:spLocks noEditPoints="1"/>
                </p:cNvSpPr>
                <p:nvPr/>
              </p:nvSpPr>
              <p:spPr bwMode="auto">
                <a:xfrm flipH="1">
                  <a:off x="731016" y="1671338"/>
                  <a:ext cx="366231" cy="470769"/>
                </a:xfrm>
                <a:custGeom>
                  <a:avLst/>
                  <a:gdLst>
                    <a:gd name="T0" fmla="*/ 208 w 224"/>
                    <a:gd name="T1" fmla="*/ 0 h 288"/>
                    <a:gd name="T2" fmla="*/ 16 w 224"/>
                    <a:gd name="T3" fmla="*/ 0 h 288"/>
                    <a:gd name="T4" fmla="*/ 0 w 224"/>
                    <a:gd name="T5" fmla="*/ 16 h 288"/>
                    <a:gd name="T6" fmla="*/ 0 w 224"/>
                    <a:gd name="T7" fmla="*/ 272 h 288"/>
                    <a:gd name="T8" fmla="*/ 16 w 224"/>
                    <a:gd name="T9" fmla="*/ 288 h 288"/>
                    <a:gd name="T10" fmla="*/ 176 w 224"/>
                    <a:gd name="T11" fmla="*/ 288 h 288"/>
                    <a:gd name="T12" fmla="*/ 176 w 224"/>
                    <a:gd name="T13" fmla="*/ 144 h 288"/>
                    <a:gd name="T14" fmla="*/ 224 w 224"/>
                    <a:gd name="T15" fmla="*/ 144 h 288"/>
                    <a:gd name="T16" fmla="*/ 224 w 224"/>
                    <a:gd name="T17" fmla="*/ 16 h 288"/>
                    <a:gd name="T18" fmla="*/ 208 w 224"/>
                    <a:gd name="T19" fmla="*/ 0 h 288"/>
                    <a:gd name="T20" fmla="*/ 168 w 224"/>
                    <a:gd name="T21" fmla="*/ 104 h 288"/>
                    <a:gd name="T22" fmla="*/ 56 w 224"/>
                    <a:gd name="T23" fmla="*/ 104 h 288"/>
                    <a:gd name="T24" fmla="*/ 56 w 224"/>
                    <a:gd name="T25" fmla="*/ 88 h 288"/>
                    <a:gd name="T26" fmla="*/ 168 w 224"/>
                    <a:gd name="T27" fmla="*/ 88 h 288"/>
                    <a:gd name="T28" fmla="*/ 168 w 224"/>
                    <a:gd name="T29" fmla="*/ 104 h 288"/>
                    <a:gd name="T30" fmla="*/ 168 w 224"/>
                    <a:gd name="T31" fmla="*/ 72 h 288"/>
                    <a:gd name="T32" fmla="*/ 56 w 224"/>
                    <a:gd name="T33" fmla="*/ 72 h 288"/>
                    <a:gd name="T34" fmla="*/ 56 w 224"/>
                    <a:gd name="T35" fmla="*/ 56 h 288"/>
                    <a:gd name="T36" fmla="*/ 168 w 224"/>
                    <a:gd name="T37" fmla="*/ 56 h 288"/>
                    <a:gd name="T38" fmla="*/ 168 w 224"/>
                    <a:gd name="T39" fmla="*/ 7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" h="288">
                      <a:moveTo>
                        <a:pt x="20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72"/>
                        <a:pt x="0" y="272"/>
                        <a:pt x="0" y="272"/>
                      </a:cubicBezTo>
                      <a:cubicBezTo>
                        <a:pt x="0" y="281"/>
                        <a:pt x="7" y="288"/>
                        <a:pt x="16" y="288"/>
                      </a:cubicBezTo>
                      <a:cubicBezTo>
                        <a:pt x="176" y="288"/>
                        <a:pt x="176" y="288"/>
                        <a:pt x="176" y="288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224" y="144"/>
                        <a:pt x="224" y="144"/>
                        <a:pt x="224" y="144"/>
                      </a:cubicBezTo>
                      <a:cubicBezTo>
                        <a:pt x="224" y="16"/>
                        <a:pt x="224" y="16"/>
                        <a:pt x="224" y="16"/>
                      </a:cubicBezTo>
                      <a:cubicBezTo>
                        <a:pt x="224" y="7"/>
                        <a:pt x="217" y="0"/>
                        <a:pt x="208" y="0"/>
                      </a:cubicBezTo>
                      <a:close/>
                      <a:moveTo>
                        <a:pt x="168" y="104"/>
                      </a:moveTo>
                      <a:cubicBezTo>
                        <a:pt x="56" y="104"/>
                        <a:pt x="56" y="104"/>
                        <a:pt x="56" y="104"/>
                      </a:cubicBezTo>
                      <a:cubicBezTo>
                        <a:pt x="56" y="88"/>
                        <a:pt x="56" y="88"/>
                        <a:pt x="56" y="88"/>
                      </a:cubicBezTo>
                      <a:cubicBezTo>
                        <a:pt x="168" y="88"/>
                        <a:pt x="168" y="88"/>
                        <a:pt x="168" y="88"/>
                      </a:cubicBezTo>
                      <a:lnTo>
                        <a:pt x="168" y="104"/>
                      </a:lnTo>
                      <a:close/>
                      <a:moveTo>
                        <a:pt x="168" y="72"/>
                      </a:moveTo>
                      <a:cubicBezTo>
                        <a:pt x="56" y="72"/>
                        <a:pt x="56" y="72"/>
                        <a:pt x="56" y="72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168" y="56"/>
                        <a:pt x="168" y="56"/>
                        <a:pt x="168" y="56"/>
                      </a:cubicBezTo>
                      <a:lnTo>
                        <a:pt x="168" y="7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71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731016" y="1937200"/>
                  <a:ext cx="51922" cy="51924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72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731016" y="2013001"/>
                  <a:ext cx="51922" cy="52615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</p:grpSp>
        </p:grpSp>
        <p:sp>
          <p:nvSpPr>
            <p:cNvPr id="51" name="矩形 50"/>
            <p:cNvSpPr/>
            <p:nvPr/>
          </p:nvSpPr>
          <p:spPr>
            <a:xfrm>
              <a:off x="9760290" y="916528"/>
              <a:ext cx="9962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04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800" dirty="0"/>
            </a:p>
          </p:txBody>
        </p:sp>
      </p:grpSp>
      <p:grpSp>
        <p:nvGrpSpPr>
          <p:cNvPr id="82" name="组合 81"/>
          <p:cNvGrpSpPr/>
          <p:nvPr userDrawn="1"/>
        </p:nvGrpSpPr>
        <p:grpSpPr>
          <a:xfrm>
            <a:off x="10958302" y="285729"/>
            <a:ext cx="996377" cy="1277131"/>
            <a:chOff x="10956875" y="285728"/>
            <a:chExt cx="996247" cy="1277131"/>
          </a:xfrm>
        </p:grpSpPr>
        <p:grpSp>
          <p:nvGrpSpPr>
            <p:cNvPr id="74" name="组合 66"/>
            <p:cNvGrpSpPr/>
            <p:nvPr/>
          </p:nvGrpSpPr>
          <p:grpSpPr>
            <a:xfrm>
              <a:off x="11156138" y="285728"/>
              <a:ext cx="597720" cy="597720"/>
              <a:chOff x="9881420" y="2714620"/>
              <a:chExt cx="784512" cy="784512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9881420" y="2714620"/>
                <a:ext cx="784512" cy="78451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77" name="Freeform 9"/>
              <p:cNvSpPr>
                <a:spLocks noEditPoints="1"/>
              </p:cNvSpPr>
              <p:nvPr/>
            </p:nvSpPr>
            <p:spPr bwMode="auto">
              <a:xfrm>
                <a:off x="10009309" y="2843474"/>
                <a:ext cx="528735" cy="526804"/>
              </a:xfrm>
              <a:custGeom>
                <a:avLst/>
                <a:gdLst>
                  <a:gd name="T0" fmla="*/ 86 w 116"/>
                  <a:gd name="T1" fmla="*/ 17 h 116"/>
                  <a:gd name="T2" fmla="*/ 8 w 116"/>
                  <a:gd name="T3" fmla="*/ 45 h 116"/>
                  <a:gd name="T4" fmla="*/ 11 w 116"/>
                  <a:gd name="T5" fmla="*/ 50 h 116"/>
                  <a:gd name="T6" fmla="*/ 12 w 116"/>
                  <a:gd name="T7" fmla="*/ 59 h 116"/>
                  <a:gd name="T8" fmla="*/ 16 w 116"/>
                  <a:gd name="T9" fmla="*/ 69 h 116"/>
                  <a:gd name="T10" fmla="*/ 20 w 116"/>
                  <a:gd name="T11" fmla="*/ 77 h 116"/>
                  <a:gd name="T12" fmla="*/ 24 w 116"/>
                  <a:gd name="T13" fmla="*/ 83 h 116"/>
                  <a:gd name="T14" fmla="*/ 27 w 116"/>
                  <a:gd name="T15" fmla="*/ 98 h 116"/>
                  <a:gd name="T16" fmla="*/ 33 w 116"/>
                  <a:gd name="T17" fmla="*/ 105 h 116"/>
                  <a:gd name="T18" fmla="*/ 34 w 116"/>
                  <a:gd name="T19" fmla="*/ 101 h 116"/>
                  <a:gd name="T20" fmla="*/ 37 w 116"/>
                  <a:gd name="T21" fmla="*/ 93 h 116"/>
                  <a:gd name="T22" fmla="*/ 41 w 116"/>
                  <a:gd name="T23" fmla="*/ 83 h 116"/>
                  <a:gd name="T24" fmla="*/ 49 w 116"/>
                  <a:gd name="T25" fmla="*/ 73 h 116"/>
                  <a:gd name="T26" fmla="*/ 53 w 116"/>
                  <a:gd name="T27" fmla="*/ 66 h 116"/>
                  <a:gd name="T28" fmla="*/ 45 w 116"/>
                  <a:gd name="T29" fmla="*/ 61 h 116"/>
                  <a:gd name="T30" fmla="*/ 38 w 116"/>
                  <a:gd name="T31" fmla="*/ 58 h 116"/>
                  <a:gd name="T32" fmla="*/ 33 w 116"/>
                  <a:gd name="T33" fmla="*/ 51 h 116"/>
                  <a:gd name="T34" fmla="*/ 25 w 116"/>
                  <a:gd name="T35" fmla="*/ 47 h 116"/>
                  <a:gd name="T36" fmla="*/ 17 w 116"/>
                  <a:gd name="T37" fmla="*/ 49 h 116"/>
                  <a:gd name="T38" fmla="*/ 13 w 116"/>
                  <a:gd name="T39" fmla="*/ 44 h 116"/>
                  <a:gd name="T40" fmla="*/ 12 w 116"/>
                  <a:gd name="T41" fmla="*/ 37 h 116"/>
                  <a:gd name="T42" fmla="*/ 8 w 116"/>
                  <a:gd name="T43" fmla="*/ 37 h 116"/>
                  <a:gd name="T44" fmla="*/ 12 w 116"/>
                  <a:gd name="T45" fmla="*/ 30 h 116"/>
                  <a:gd name="T46" fmla="*/ 18 w 116"/>
                  <a:gd name="T47" fmla="*/ 30 h 116"/>
                  <a:gd name="T48" fmla="*/ 24 w 116"/>
                  <a:gd name="T49" fmla="*/ 25 h 116"/>
                  <a:gd name="T50" fmla="*/ 30 w 116"/>
                  <a:gd name="T51" fmla="*/ 18 h 116"/>
                  <a:gd name="T52" fmla="*/ 32 w 116"/>
                  <a:gd name="T53" fmla="*/ 15 h 116"/>
                  <a:gd name="T54" fmla="*/ 42 w 116"/>
                  <a:gd name="T55" fmla="*/ 12 h 116"/>
                  <a:gd name="T56" fmla="*/ 34 w 116"/>
                  <a:gd name="T57" fmla="*/ 8 h 116"/>
                  <a:gd name="T58" fmla="*/ 32 w 116"/>
                  <a:gd name="T59" fmla="*/ 8 h 116"/>
                  <a:gd name="T60" fmla="*/ 49 w 116"/>
                  <a:gd name="T61" fmla="*/ 2 h 116"/>
                  <a:gd name="T62" fmla="*/ 56 w 116"/>
                  <a:gd name="T63" fmla="*/ 5 h 116"/>
                  <a:gd name="T64" fmla="*/ 82 w 116"/>
                  <a:gd name="T65" fmla="*/ 6 h 116"/>
                  <a:gd name="T66" fmla="*/ 79 w 116"/>
                  <a:gd name="T67" fmla="*/ 11 h 116"/>
                  <a:gd name="T68" fmla="*/ 85 w 116"/>
                  <a:gd name="T69" fmla="*/ 19 h 116"/>
                  <a:gd name="T70" fmla="*/ 89 w 116"/>
                  <a:gd name="T71" fmla="*/ 19 h 116"/>
                  <a:gd name="T72" fmla="*/ 93 w 116"/>
                  <a:gd name="T73" fmla="*/ 17 h 116"/>
                  <a:gd name="T74" fmla="*/ 97 w 116"/>
                  <a:gd name="T75" fmla="*/ 23 h 116"/>
                  <a:gd name="T76" fmla="*/ 101 w 116"/>
                  <a:gd name="T77" fmla="*/ 27 h 116"/>
                  <a:gd name="T78" fmla="*/ 95 w 116"/>
                  <a:gd name="T79" fmla="*/ 27 h 116"/>
                  <a:gd name="T80" fmla="*/ 89 w 116"/>
                  <a:gd name="T81" fmla="*/ 25 h 116"/>
                  <a:gd name="T82" fmla="*/ 81 w 116"/>
                  <a:gd name="T83" fmla="*/ 24 h 116"/>
                  <a:gd name="T84" fmla="*/ 74 w 116"/>
                  <a:gd name="T85" fmla="*/ 30 h 116"/>
                  <a:gd name="T86" fmla="*/ 70 w 116"/>
                  <a:gd name="T87" fmla="*/ 39 h 116"/>
                  <a:gd name="T88" fmla="*/ 73 w 116"/>
                  <a:gd name="T89" fmla="*/ 50 h 116"/>
                  <a:gd name="T90" fmla="*/ 82 w 116"/>
                  <a:gd name="T91" fmla="*/ 53 h 116"/>
                  <a:gd name="T92" fmla="*/ 91 w 116"/>
                  <a:gd name="T93" fmla="*/ 53 h 116"/>
                  <a:gd name="T94" fmla="*/ 95 w 116"/>
                  <a:gd name="T95" fmla="*/ 61 h 116"/>
                  <a:gd name="T96" fmla="*/ 96 w 116"/>
                  <a:gd name="T97" fmla="*/ 71 h 116"/>
                  <a:gd name="T98" fmla="*/ 95 w 116"/>
                  <a:gd name="T99" fmla="*/ 81 h 116"/>
                  <a:gd name="T100" fmla="*/ 100 w 116"/>
                  <a:gd name="T101" fmla="*/ 90 h 116"/>
                  <a:gd name="T102" fmla="*/ 107 w 116"/>
                  <a:gd name="T103" fmla="*/ 82 h 116"/>
                  <a:gd name="T104" fmla="*/ 112 w 116"/>
                  <a:gd name="T105" fmla="*/ 69 h 116"/>
                  <a:gd name="T106" fmla="*/ 114 w 116"/>
                  <a:gd name="T107" fmla="*/ 53 h 116"/>
                  <a:gd name="T108" fmla="*/ 109 w 116"/>
                  <a:gd name="T109" fmla="*/ 39 h 116"/>
                  <a:gd name="T110" fmla="*/ 105 w 116"/>
                  <a:gd name="T111" fmla="*/ 32 h 116"/>
                  <a:gd name="T112" fmla="*/ 111 w 116"/>
                  <a:gd name="T113" fmla="*/ 41 h 116"/>
                  <a:gd name="T114" fmla="*/ 79 w 116"/>
                  <a:gd name="T115" fmla="*/ 10 h 116"/>
                  <a:gd name="T116" fmla="*/ 75 w 116"/>
                  <a:gd name="T117" fmla="*/ 5 h 116"/>
                  <a:gd name="T118" fmla="*/ 76 w 116"/>
                  <a:gd name="T119" fmla="*/ 9 h 116"/>
                  <a:gd name="T120" fmla="*/ 73 w 116"/>
                  <a:gd name="T121" fmla="*/ 4 h 116"/>
                  <a:gd name="T122" fmla="*/ 109 w 116"/>
                  <a:gd name="T123" fmla="*/ 8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6" h="116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lose/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lose/>
                    <a:moveTo>
                      <a:pt x="88" y="18"/>
                    </a:move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6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lose/>
                    <a:moveTo>
                      <a:pt x="112" y="37"/>
                    </a:moveTo>
                    <a:cubicBezTo>
                      <a:pt x="114" y="44"/>
                      <a:pt x="116" y="51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50"/>
                      <a:pt x="2" y="42"/>
                      <a:pt x="5" y="3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4" y="51"/>
                      <a:pt x="14" y="51"/>
                    </a:cubicBezTo>
                    <a:cubicBezTo>
                      <a:pt x="14" y="51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3" y="64"/>
                      <a:pt x="13" y="65"/>
                    </a:cubicBezTo>
                    <a:cubicBezTo>
                      <a:pt x="13" y="65"/>
                      <a:pt x="13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1"/>
                      <a:pt x="16" y="71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7" y="73"/>
                    </a:cubicBezTo>
                    <a:cubicBezTo>
                      <a:pt x="17" y="73"/>
                      <a:pt x="17" y="73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5"/>
                      <a:pt x="17" y="75"/>
                    </a:cubicBezTo>
                    <a:cubicBezTo>
                      <a:pt x="17" y="75"/>
                      <a:pt x="17" y="75"/>
                      <a:pt x="18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9"/>
                      <a:pt x="22" y="79"/>
                    </a:cubicBezTo>
                    <a:cubicBezTo>
                      <a:pt x="22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3"/>
                      <a:pt x="23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5"/>
                      <a:pt x="24" y="85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4" y="90"/>
                      <a:pt x="25" y="90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5" y="91"/>
                      <a:pt x="25" y="91"/>
                    </a:cubicBezTo>
                    <a:cubicBezTo>
                      <a:pt x="25" y="91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6" y="96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8" y="98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9" y="99"/>
                    </a:cubicBezTo>
                    <a:cubicBezTo>
                      <a:pt x="29" y="100"/>
                      <a:pt x="29" y="100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1" y="103"/>
                    </a:cubicBezTo>
                    <a:cubicBezTo>
                      <a:pt x="31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2" y="104"/>
                      <a:pt x="32" y="104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5" y="106"/>
                    </a:cubicBezTo>
                    <a:cubicBezTo>
                      <a:pt x="35" y="106"/>
                      <a:pt x="35" y="106"/>
                      <a:pt x="35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5" y="102"/>
                      <a:pt x="35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3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97"/>
                      <a:pt x="34" y="97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7" y="95"/>
                      <a:pt x="37" y="95"/>
                    </a:cubicBezTo>
                    <a:cubicBezTo>
                      <a:pt x="37" y="94"/>
                      <a:pt x="37" y="94"/>
                      <a:pt x="37" y="93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5" y="93"/>
                      <a:pt x="3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5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2" y="82"/>
                    </a:cubicBezTo>
                    <a:cubicBezTo>
                      <a:pt x="42" y="82"/>
                      <a:pt x="42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8" y="80"/>
                      <a:pt x="48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7"/>
                      <a:pt x="49" y="76"/>
                      <a:pt x="49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2" y="69"/>
                      <a:pt x="52" y="69"/>
                    </a:cubicBezTo>
                    <a:cubicBezTo>
                      <a:pt x="52" y="69"/>
                      <a:pt x="52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49" y="62"/>
                      <a:pt x="49" y="61"/>
                      <a:pt x="49" y="61"/>
                    </a:cubicBezTo>
                    <a:cubicBezTo>
                      <a:pt x="49" y="61"/>
                      <a:pt x="49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0"/>
                      <a:pt x="44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59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0" y="58"/>
                      <a:pt x="40" y="58"/>
                    </a:cubicBezTo>
                    <a:cubicBezTo>
                      <a:pt x="40" y="58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6"/>
                    </a:cubicBezTo>
                    <a:cubicBezTo>
                      <a:pt x="39" y="56"/>
                      <a:pt x="38" y="56"/>
                      <a:pt x="38" y="56"/>
                    </a:cubicBezTo>
                    <a:cubicBezTo>
                      <a:pt x="38" y="56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3"/>
                      <a:pt x="36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5" y="48"/>
                      <a:pt x="26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7" y="47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3" y="46"/>
                      <a:pt x="13" y="45"/>
                    </a:cubicBezTo>
                    <a:cubicBezTo>
                      <a:pt x="13" y="45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2" y="40"/>
                    </a:cubicBezTo>
                    <a:cubicBezTo>
                      <a:pt x="12" y="40"/>
                      <a:pt x="12" y="39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ubicBezTo>
                      <a:pt x="11" y="37"/>
                      <a:pt x="10" y="37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0"/>
                      <a:pt x="8" y="40"/>
                    </a:cubicBezTo>
                    <a:cubicBezTo>
                      <a:pt x="8" y="40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6"/>
                    </a:cubicBezTo>
                    <a:cubicBezTo>
                      <a:pt x="9" y="36"/>
                      <a:pt x="8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5"/>
                      <a:pt x="9" y="35"/>
                    </a:cubicBezTo>
                    <a:cubicBezTo>
                      <a:pt x="9" y="35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30"/>
                      <a:pt x="17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6" y="22"/>
                      <a:pt x="26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39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6"/>
                      <a:pt x="34" y="6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1" y="3"/>
                      <a:pt x="45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49" y="7"/>
                      <a:pt x="49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6" y="6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7" y="5"/>
                    </a:cubicBezTo>
                    <a:cubicBezTo>
                      <a:pt x="57" y="5"/>
                      <a:pt x="57" y="5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1"/>
                      <a:pt x="75" y="3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9"/>
                      <a:pt x="82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9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11"/>
                      <a:pt x="78" y="11"/>
                      <a:pt x="78" y="12"/>
                    </a:cubicBezTo>
                    <a:cubicBezTo>
                      <a:pt x="77" y="12"/>
                      <a:pt x="77" y="12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6" y="13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6"/>
                      <a:pt x="78" y="17"/>
                      <a:pt x="79" y="17"/>
                    </a:cubicBezTo>
                    <a:cubicBezTo>
                      <a:pt x="79" y="18"/>
                      <a:pt x="80" y="19"/>
                      <a:pt x="80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8"/>
                    </a:cubicBezTo>
                    <a:cubicBezTo>
                      <a:pt x="83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8" y="20"/>
                      <a:pt x="88" y="20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19"/>
                      <a:pt x="90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0"/>
                      <a:pt x="94" y="20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4" y="16"/>
                      <a:pt x="94" y="16"/>
                      <a:pt x="9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7"/>
                      <a:pt x="96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7" y="18"/>
                      <a:pt x="97" y="18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1"/>
                      <a:pt x="95" y="21"/>
                      <a:pt x="96" y="21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8"/>
                      <a:pt x="101" y="28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3"/>
                      <a:pt x="89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4" y="23"/>
                    </a:cubicBezTo>
                    <a:cubicBezTo>
                      <a:pt x="84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5"/>
                    </a:cubicBezTo>
                    <a:cubicBezTo>
                      <a:pt x="78" y="25"/>
                      <a:pt x="78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6" y="25"/>
                    </a:cubicBezTo>
                    <a:cubicBezTo>
                      <a:pt x="76" y="25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5" y="26"/>
                    </a:cubicBezTo>
                    <a:cubicBezTo>
                      <a:pt x="75" y="26"/>
                      <a:pt x="75" y="27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5" y="29"/>
                      <a:pt x="75" y="29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1"/>
                    </a:cubicBezTo>
                    <a:cubicBezTo>
                      <a:pt x="71" y="31"/>
                      <a:pt x="71" y="31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9"/>
                      <a:pt x="69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5"/>
                      <a:pt x="70" y="45"/>
                      <a:pt x="71" y="45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3" y="48"/>
                      <a:pt x="73" y="48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50"/>
                      <a:pt x="73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7" y="51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9" y="53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3"/>
                      <a:pt x="80" y="53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3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2"/>
                    </a:cubicBezTo>
                    <a:cubicBezTo>
                      <a:pt x="86" y="52"/>
                      <a:pt x="86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9" y="52"/>
                      <a:pt x="89" y="52"/>
                      <a:pt x="89" y="53"/>
                    </a:cubicBezTo>
                    <a:cubicBezTo>
                      <a:pt x="89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2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4" y="55"/>
                    </a:cubicBezTo>
                    <a:cubicBezTo>
                      <a:pt x="94" y="55"/>
                      <a:pt x="94" y="55"/>
                      <a:pt x="94" y="56"/>
                    </a:cubicBezTo>
                    <a:cubicBezTo>
                      <a:pt x="94" y="56"/>
                      <a:pt x="94" y="56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5" y="60"/>
                    </a:cubicBezTo>
                    <a:cubicBezTo>
                      <a:pt x="95" y="60"/>
                      <a:pt x="95" y="61"/>
                      <a:pt x="95" y="61"/>
                    </a:cubicBezTo>
                    <a:cubicBezTo>
                      <a:pt x="95" y="61"/>
                      <a:pt x="95" y="61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5" y="74"/>
                      <a:pt x="95" y="74"/>
                      <a:pt x="94" y="74"/>
                    </a:cubicBezTo>
                    <a:cubicBezTo>
                      <a:pt x="94" y="74"/>
                      <a:pt x="94" y="74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1"/>
                      <a:pt x="94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7"/>
                      <a:pt x="95" y="87"/>
                    </a:cubicBezTo>
                    <a:cubicBezTo>
                      <a:pt x="95" y="87"/>
                      <a:pt x="95" y="88"/>
                      <a:pt x="95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5" y="89"/>
                      <a:pt x="95" y="89"/>
                      <a:pt x="95" y="8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3" y="90"/>
                      <a:pt x="93" y="90"/>
                    </a:cubicBezTo>
                    <a:cubicBezTo>
                      <a:pt x="93" y="90"/>
                      <a:pt x="93" y="91"/>
                      <a:pt x="93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91"/>
                      <a:pt x="93" y="92"/>
                      <a:pt x="93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5" y="92"/>
                    </a:cubicBezTo>
                    <a:cubicBezTo>
                      <a:pt x="95" y="92"/>
                      <a:pt x="95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2"/>
                      <a:pt x="98" y="92"/>
                      <a:pt x="98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89"/>
                      <a:pt x="101" y="88"/>
                      <a:pt x="101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2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4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6"/>
                      <a:pt x="105" y="86"/>
                    </a:cubicBezTo>
                    <a:cubicBezTo>
                      <a:pt x="105" y="86"/>
                      <a:pt x="105" y="86"/>
                      <a:pt x="105" y="86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5"/>
                      <a:pt x="104" y="85"/>
                      <a:pt x="104" y="85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4"/>
                      <a:pt x="105" y="84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3"/>
                      <a:pt x="107" y="82"/>
                      <a:pt x="107" y="82"/>
                    </a:cubicBezTo>
                    <a:cubicBezTo>
                      <a:pt x="107" y="81"/>
                      <a:pt x="107" y="81"/>
                      <a:pt x="107" y="80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7" y="80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8"/>
                      <a:pt x="107" y="78"/>
                    </a:cubicBezTo>
                    <a:cubicBezTo>
                      <a:pt x="107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9" y="76"/>
                      <a:pt x="109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76"/>
                      <a:pt x="109" y="75"/>
                      <a:pt x="109" y="75"/>
                    </a:cubicBezTo>
                    <a:cubicBezTo>
                      <a:pt x="110" y="75"/>
                      <a:pt x="110" y="74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1" y="74"/>
                      <a:pt x="111" y="73"/>
                      <a:pt x="111" y="73"/>
                    </a:cubicBezTo>
                    <a:cubicBezTo>
                      <a:pt x="111" y="73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1"/>
                      <a:pt x="111" y="71"/>
                      <a:pt x="111" y="70"/>
                    </a:cubicBezTo>
                    <a:cubicBezTo>
                      <a:pt x="111" y="70"/>
                      <a:pt x="111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7"/>
                      <a:pt x="112" y="66"/>
                      <a:pt x="112" y="65"/>
                    </a:cubicBezTo>
                    <a:cubicBezTo>
                      <a:pt x="112" y="65"/>
                      <a:pt x="112" y="64"/>
                      <a:pt x="112" y="64"/>
                    </a:cubicBezTo>
                    <a:cubicBezTo>
                      <a:pt x="112" y="63"/>
                      <a:pt x="112" y="62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4" y="60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4" y="58"/>
                      <a:pt x="114" y="58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3" y="57"/>
                      <a:pt x="113" y="56"/>
                      <a:pt x="113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56"/>
                      <a:pt x="113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49"/>
                      <a:pt x="115" y="49"/>
                      <a:pt x="114" y="49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6"/>
                      <a:pt x="113" y="46"/>
                      <a:pt x="113" y="46"/>
                    </a:cubicBezTo>
                    <a:cubicBezTo>
                      <a:pt x="113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4"/>
                    </a:cubicBezTo>
                    <a:cubicBezTo>
                      <a:pt x="112" y="44"/>
                      <a:pt x="112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2"/>
                      <a:pt x="111" y="42"/>
                    </a:cubicBezTo>
                    <a:cubicBezTo>
                      <a:pt x="111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4"/>
                      <a:pt x="105" y="34"/>
                      <a:pt x="105" y="33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2"/>
                      <a:pt x="104" y="31"/>
                      <a:pt x="103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7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5"/>
                      <a:pt x="107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8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3"/>
                      <a:pt x="111" y="43"/>
                    </a:cubicBezTo>
                    <a:cubicBezTo>
                      <a:pt x="112" y="43"/>
                      <a:pt x="112" y="43"/>
                      <a:pt x="112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3" y="42"/>
                      <a:pt x="112" y="41"/>
                      <a:pt x="112" y="39"/>
                    </a:cubicBezTo>
                    <a:cubicBezTo>
                      <a:pt x="112" y="38"/>
                      <a:pt x="112" y="38"/>
                      <a:pt x="112" y="37"/>
                    </a:cubicBezTo>
                    <a:close/>
                    <a:moveTo>
                      <a:pt x="79" y="5"/>
                    </a:moveTo>
                    <a:cubicBezTo>
                      <a:pt x="79" y="5"/>
                      <a:pt x="78" y="5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7"/>
                      <a:pt x="79" y="7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8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1" y="7"/>
                    </a:cubicBezTo>
                    <a:cubicBezTo>
                      <a:pt x="81" y="7"/>
                      <a:pt x="81" y="7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lose/>
                    <a:moveTo>
                      <a:pt x="75" y="5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4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8"/>
                    </a:cubicBezTo>
                    <a:cubicBezTo>
                      <a:pt x="78" y="8"/>
                      <a:pt x="78" y="8"/>
                      <a:pt x="78" y="7"/>
                    </a:cubicBezTo>
                    <a:cubicBezTo>
                      <a:pt x="78" y="7"/>
                      <a:pt x="78" y="7"/>
                      <a:pt x="77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8" y="6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112" y="77"/>
                    </a:moveTo>
                    <a:cubicBezTo>
                      <a:pt x="113" y="76"/>
                      <a:pt x="113" y="75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2" y="73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1" y="74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80"/>
                      <a:pt x="109" y="81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0" y="82"/>
                      <a:pt x="111" y="81"/>
                      <a:pt x="111" y="81"/>
                    </a:cubicBezTo>
                    <a:cubicBezTo>
                      <a:pt x="111" y="81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2" y="78"/>
                      <a:pt x="112" y="78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10956875" y="916528"/>
              <a:ext cx="9962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05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6701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第四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 userDrawn="1"/>
        </p:nvSpPr>
        <p:spPr>
          <a:xfrm>
            <a:off x="0" y="1198956"/>
            <a:ext cx="12191187" cy="154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dirty="0">
              <a:ea typeface="微软雅黑" pitchFamily="34" charset="-122"/>
            </a:endParaRPr>
          </a:p>
        </p:txBody>
      </p:sp>
      <p:grpSp>
        <p:nvGrpSpPr>
          <p:cNvPr id="34" name="组合 33"/>
          <p:cNvGrpSpPr/>
          <p:nvPr userDrawn="1"/>
        </p:nvGrpSpPr>
        <p:grpSpPr>
          <a:xfrm>
            <a:off x="6957253" y="285729"/>
            <a:ext cx="996377" cy="1277131"/>
            <a:chOff x="6170529" y="285728"/>
            <a:chExt cx="996247" cy="1277131"/>
          </a:xfrm>
        </p:grpSpPr>
        <p:grpSp>
          <p:nvGrpSpPr>
            <p:cNvPr id="35" name="组合 31"/>
            <p:cNvGrpSpPr/>
            <p:nvPr/>
          </p:nvGrpSpPr>
          <p:grpSpPr>
            <a:xfrm>
              <a:off x="6369792" y="285728"/>
              <a:ext cx="597720" cy="597720"/>
              <a:chOff x="6501056" y="1873013"/>
              <a:chExt cx="696763" cy="696763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501056" y="1873013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38" name="组合 113"/>
              <p:cNvGrpSpPr>
                <a:grpSpLocks noChangeAspect="1"/>
              </p:cNvGrpSpPr>
              <p:nvPr/>
            </p:nvGrpSpPr>
            <p:grpSpPr>
              <a:xfrm>
                <a:off x="6616022" y="1996255"/>
                <a:ext cx="466830" cy="450242"/>
                <a:chOff x="7019925" y="5499100"/>
                <a:chExt cx="312738" cy="301626"/>
              </a:xfrm>
              <a:solidFill>
                <a:srgbClr val="BBBE2C"/>
              </a:solidFill>
            </p:grpSpPr>
            <p:sp>
              <p:nvSpPr>
                <p:cNvPr id="39" name="Freeform 252"/>
                <p:cNvSpPr>
                  <a:spLocks/>
                </p:cNvSpPr>
                <p:nvPr/>
              </p:nvSpPr>
              <p:spPr bwMode="auto">
                <a:xfrm>
                  <a:off x="7069138" y="5567363"/>
                  <a:ext cx="214313" cy="233363"/>
                </a:xfrm>
                <a:custGeom>
                  <a:avLst/>
                  <a:gdLst>
                    <a:gd name="T0" fmla="*/ 0 w 57"/>
                    <a:gd name="T1" fmla="*/ 26 h 62"/>
                    <a:gd name="T2" fmla="*/ 0 w 57"/>
                    <a:gd name="T3" fmla="*/ 59 h 62"/>
                    <a:gd name="T4" fmla="*/ 2 w 57"/>
                    <a:gd name="T5" fmla="*/ 62 h 62"/>
                    <a:gd name="T6" fmla="*/ 4 w 57"/>
                    <a:gd name="T7" fmla="*/ 62 h 62"/>
                    <a:gd name="T8" fmla="*/ 19 w 57"/>
                    <a:gd name="T9" fmla="*/ 62 h 62"/>
                    <a:gd name="T10" fmla="*/ 21 w 57"/>
                    <a:gd name="T11" fmla="*/ 62 h 62"/>
                    <a:gd name="T12" fmla="*/ 21 w 57"/>
                    <a:gd name="T13" fmla="*/ 61 h 62"/>
                    <a:gd name="T14" fmla="*/ 21 w 57"/>
                    <a:gd name="T15" fmla="*/ 45 h 62"/>
                    <a:gd name="T16" fmla="*/ 36 w 57"/>
                    <a:gd name="T17" fmla="*/ 45 h 62"/>
                    <a:gd name="T18" fmla="*/ 36 w 57"/>
                    <a:gd name="T19" fmla="*/ 61 h 62"/>
                    <a:gd name="T20" fmla="*/ 37 w 57"/>
                    <a:gd name="T21" fmla="*/ 62 h 62"/>
                    <a:gd name="T22" fmla="*/ 38 w 57"/>
                    <a:gd name="T23" fmla="*/ 62 h 62"/>
                    <a:gd name="T24" fmla="*/ 53 w 57"/>
                    <a:gd name="T25" fmla="*/ 62 h 62"/>
                    <a:gd name="T26" fmla="*/ 56 w 57"/>
                    <a:gd name="T27" fmla="*/ 62 h 62"/>
                    <a:gd name="T28" fmla="*/ 57 w 57"/>
                    <a:gd name="T29" fmla="*/ 59 h 62"/>
                    <a:gd name="T30" fmla="*/ 57 w 57"/>
                    <a:gd name="T31" fmla="*/ 26 h 62"/>
                    <a:gd name="T32" fmla="*/ 29 w 57"/>
                    <a:gd name="T33" fmla="*/ 0 h 62"/>
                    <a:gd name="T34" fmla="*/ 0 w 57"/>
                    <a:gd name="T35" fmla="*/ 2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62">
                      <a:moveTo>
                        <a:pt x="0" y="26"/>
                      </a:move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1"/>
                        <a:pt x="1" y="62"/>
                        <a:pt x="2" y="62"/>
                      </a:cubicBezTo>
                      <a:cubicBezTo>
                        <a:pt x="3" y="62"/>
                        <a:pt x="3" y="62"/>
                        <a:pt x="4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20" y="62"/>
                        <a:pt x="20" y="62"/>
                        <a:pt x="21" y="62"/>
                      </a:cubicBezTo>
                      <a:cubicBezTo>
                        <a:pt x="21" y="62"/>
                        <a:pt x="21" y="61"/>
                        <a:pt x="21" y="61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36" y="61"/>
                        <a:pt x="37" y="62"/>
                        <a:pt x="37" y="62"/>
                      </a:cubicBezTo>
                      <a:cubicBezTo>
                        <a:pt x="37" y="62"/>
                        <a:pt x="38" y="62"/>
                        <a:pt x="38" y="62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4" y="62"/>
                        <a:pt x="55" y="62"/>
                        <a:pt x="56" y="62"/>
                      </a:cubicBezTo>
                      <a:cubicBezTo>
                        <a:pt x="56" y="62"/>
                        <a:pt x="57" y="61"/>
                        <a:pt x="57" y="59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  <p:sp>
              <p:nvSpPr>
                <p:cNvPr id="40" name="Freeform 253"/>
                <p:cNvSpPr>
                  <a:spLocks/>
                </p:cNvSpPr>
                <p:nvPr/>
              </p:nvSpPr>
              <p:spPr bwMode="auto">
                <a:xfrm>
                  <a:off x="7019925" y="5499100"/>
                  <a:ext cx="312738" cy="169863"/>
                </a:xfrm>
                <a:custGeom>
                  <a:avLst/>
                  <a:gdLst>
                    <a:gd name="T0" fmla="*/ 81 w 83"/>
                    <a:gd name="T1" fmla="*/ 35 h 45"/>
                    <a:gd name="T2" fmla="*/ 68 w 83"/>
                    <a:gd name="T3" fmla="*/ 23 h 45"/>
                    <a:gd name="T4" fmla="*/ 68 w 83"/>
                    <a:gd name="T5" fmla="*/ 4 h 45"/>
                    <a:gd name="T6" fmla="*/ 66 w 83"/>
                    <a:gd name="T7" fmla="*/ 2 h 45"/>
                    <a:gd name="T8" fmla="*/ 61 w 83"/>
                    <a:gd name="T9" fmla="*/ 2 h 45"/>
                    <a:gd name="T10" fmla="*/ 59 w 83"/>
                    <a:gd name="T11" fmla="*/ 4 h 45"/>
                    <a:gd name="T12" fmla="*/ 59 w 83"/>
                    <a:gd name="T13" fmla="*/ 15 h 45"/>
                    <a:gd name="T14" fmla="*/ 45 w 83"/>
                    <a:gd name="T15" fmla="*/ 2 h 45"/>
                    <a:gd name="T16" fmla="*/ 38 w 83"/>
                    <a:gd name="T17" fmla="*/ 2 h 45"/>
                    <a:gd name="T18" fmla="*/ 2 w 83"/>
                    <a:gd name="T19" fmla="*/ 35 h 45"/>
                    <a:gd name="T20" fmla="*/ 2 w 83"/>
                    <a:gd name="T21" fmla="*/ 43 h 45"/>
                    <a:gd name="T22" fmla="*/ 6 w 83"/>
                    <a:gd name="T23" fmla="*/ 44 h 45"/>
                    <a:gd name="T24" fmla="*/ 10 w 83"/>
                    <a:gd name="T25" fmla="*/ 43 h 45"/>
                    <a:gd name="T26" fmla="*/ 42 w 83"/>
                    <a:gd name="T27" fmla="*/ 13 h 45"/>
                    <a:gd name="T28" fmla="*/ 74 w 83"/>
                    <a:gd name="T29" fmla="*/ 43 h 45"/>
                    <a:gd name="T30" fmla="*/ 81 w 83"/>
                    <a:gd name="T31" fmla="*/ 43 h 45"/>
                    <a:gd name="T32" fmla="*/ 81 w 83"/>
                    <a:gd name="T33" fmla="*/ 3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3" h="45">
                      <a:moveTo>
                        <a:pt x="81" y="35"/>
                      </a:move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3"/>
                        <a:pt x="67" y="2"/>
                        <a:pt x="66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0" y="2"/>
                        <a:pt x="59" y="3"/>
                        <a:pt x="59" y="4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3" y="0"/>
                        <a:pt x="40" y="0"/>
                        <a:pt x="38" y="2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0" y="37"/>
                        <a:pt x="0" y="40"/>
                        <a:pt x="2" y="43"/>
                      </a:cubicBezTo>
                      <a:cubicBezTo>
                        <a:pt x="3" y="44"/>
                        <a:pt x="5" y="44"/>
                        <a:pt x="6" y="44"/>
                      </a:cubicBezTo>
                      <a:cubicBezTo>
                        <a:pt x="7" y="44"/>
                        <a:pt x="9" y="44"/>
                        <a:pt x="10" y="4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74" y="43"/>
                        <a:pt x="74" y="43"/>
                        <a:pt x="74" y="43"/>
                      </a:cubicBezTo>
                      <a:cubicBezTo>
                        <a:pt x="76" y="45"/>
                        <a:pt x="80" y="45"/>
                        <a:pt x="81" y="43"/>
                      </a:cubicBezTo>
                      <a:cubicBezTo>
                        <a:pt x="83" y="40"/>
                        <a:pt x="83" y="37"/>
                        <a:pt x="81" y="35"/>
                      </a:cubicBez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</p:grpSp>
        </p:grpSp>
        <p:sp>
          <p:nvSpPr>
            <p:cNvPr id="36" name="矩形 35"/>
            <p:cNvSpPr/>
            <p:nvPr/>
          </p:nvSpPr>
          <p:spPr>
            <a:xfrm>
              <a:off x="6170529" y="916528"/>
              <a:ext cx="9962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01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800" dirty="0"/>
            </a:p>
          </p:txBody>
        </p:sp>
      </p:grpSp>
      <p:grpSp>
        <p:nvGrpSpPr>
          <p:cNvPr id="41" name="组合 40"/>
          <p:cNvGrpSpPr/>
          <p:nvPr userDrawn="1"/>
        </p:nvGrpSpPr>
        <p:grpSpPr>
          <a:xfrm>
            <a:off x="7957515" y="285729"/>
            <a:ext cx="996377" cy="1277131"/>
            <a:chOff x="7367116" y="285728"/>
            <a:chExt cx="996247" cy="1277131"/>
          </a:xfrm>
        </p:grpSpPr>
        <p:grpSp>
          <p:nvGrpSpPr>
            <p:cNvPr id="42" name="组合 36"/>
            <p:cNvGrpSpPr/>
            <p:nvPr/>
          </p:nvGrpSpPr>
          <p:grpSpPr>
            <a:xfrm>
              <a:off x="7566379" y="285728"/>
              <a:ext cx="597720" cy="597720"/>
              <a:chOff x="6501056" y="2921024"/>
              <a:chExt cx="696763" cy="696763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6501056" y="292102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45" name="组合 118"/>
              <p:cNvGrpSpPr>
                <a:grpSpLocks noChangeAspect="1"/>
              </p:cNvGrpSpPr>
              <p:nvPr/>
            </p:nvGrpSpPr>
            <p:grpSpPr>
              <a:xfrm>
                <a:off x="6636672" y="3066937"/>
                <a:ext cx="455384" cy="390650"/>
                <a:chOff x="5084763" y="971550"/>
                <a:chExt cx="323850" cy="277813"/>
              </a:xfrm>
              <a:solidFill>
                <a:srgbClr val="4ABAB5"/>
              </a:solidFill>
            </p:grpSpPr>
            <p:sp>
              <p:nvSpPr>
                <p:cNvPr id="46" name="Freeform 301"/>
                <p:cNvSpPr>
                  <a:spLocks noEditPoints="1"/>
                </p:cNvSpPr>
                <p:nvPr/>
              </p:nvSpPr>
              <p:spPr bwMode="auto">
                <a:xfrm>
                  <a:off x="5191125" y="1031875"/>
                  <a:ext cx="217488" cy="217488"/>
                </a:xfrm>
                <a:custGeom>
                  <a:avLst/>
                  <a:gdLst>
                    <a:gd name="T0" fmla="*/ 6 w 58"/>
                    <a:gd name="T1" fmla="*/ 14 h 58"/>
                    <a:gd name="T2" fmla="*/ 7 w 58"/>
                    <a:gd name="T3" fmla="*/ 19 h 58"/>
                    <a:gd name="T4" fmla="*/ 4 w 58"/>
                    <a:gd name="T5" fmla="*/ 20 h 58"/>
                    <a:gd name="T6" fmla="*/ 0 w 58"/>
                    <a:gd name="T7" fmla="*/ 23 h 58"/>
                    <a:gd name="T8" fmla="*/ 2 w 58"/>
                    <a:gd name="T9" fmla="*/ 27 h 58"/>
                    <a:gd name="T10" fmla="*/ 5 w 58"/>
                    <a:gd name="T11" fmla="*/ 31 h 58"/>
                    <a:gd name="T12" fmla="*/ 2 w 58"/>
                    <a:gd name="T13" fmla="*/ 34 h 58"/>
                    <a:gd name="T14" fmla="*/ 1 w 58"/>
                    <a:gd name="T15" fmla="*/ 38 h 58"/>
                    <a:gd name="T16" fmla="*/ 5 w 58"/>
                    <a:gd name="T17" fmla="*/ 41 h 58"/>
                    <a:gd name="T18" fmla="*/ 8 w 58"/>
                    <a:gd name="T19" fmla="*/ 42 h 58"/>
                    <a:gd name="T20" fmla="*/ 8 w 58"/>
                    <a:gd name="T21" fmla="*/ 46 h 58"/>
                    <a:gd name="T22" fmla="*/ 9 w 58"/>
                    <a:gd name="T23" fmla="*/ 51 h 58"/>
                    <a:gd name="T24" fmla="*/ 14 w 58"/>
                    <a:gd name="T25" fmla="*/ 51 h 58"/>
                    <a:gd name="T26" fmla="*/ 18 w 58"/>
                    <a:gd name="T27" fmla="*/ 51 h 58"/>
                    <a:gd name="T28" fmla="*/ 19 w 58"/>
                    <a:gd name="T29" fmla="*/ 54 h 58"/>
                    <a:gd name="T30" fmla="*/ 22 w 58"/>
                    <a:gd name="T31" fmla="*/ 58 h 58"/>
                    <a:gd name="T32" fmla="*/ 27 w 58"/>
                    <a:gd name="T33" fmla="*/ 56 h 58"/>
                    <a:gd name="T34" fmla="*/ 31 w 58"/>
                    <a:gd name="T35" fmla="*/ 53 h 58"/>
                    <a:gd name="T36" fmla="*/ 33 w 58"/>
                    <a:gd name="T37" fmla="*/ 56 h 58"/>
                    <a:gd name="T38" fmla="*/ 38 w 58"/>
                    <a:gd name="T39" fmla="*/ 57 h 58"/>
                    <a:gd name="T40" fmla="*/ 40 w 58"/>
                    <a:gd name="T41" fmla="*/ 53 h 58"/>
                    <a:gd name="T42" fmla="*/ 42 w 58"/>
                    <a:gd name="T43" fmla="*/ 49 h 58"/>
                    <a:gd name="T44" fmla="*/ 46 w 58"/>
                    <a:gd name="T45" fmla="*/ 50 h 58"/>
                    <a:gd name="T46" fmla="*/ 50 w 58"/>
                    <a:gd name="T47" fmla="*/ 49 h 58"/>
                    <a:gd name="T48" fmla="*/ 51 w 58"/>
                    <a:gd name="T49" fmla="*/ 44 h 58"/>
                    <a:gd name="T50" fmla="*/ 50 w 58"/>
                    <a:gd name="T51" fmla="*/ 40 h 58"/>
                    <a:gd name="T52" fmla="*/ 54 w 58"/>
                    <a:gd name="T53" fmla="*/ 39 h 58"/>
                    <a:gd name="T54" fmla="*/ 57 w 58"/>
                    <a:gd name="T55" fmla="*/ 35 h 58"/>
                    <a:gd name="T56" fmla="*/ 55 w 58"/>
                    <a:gd name="T57" fmla="*/ 31 h 58"/>
                    <a:gd name="T58" fmla="*/ 52 w 58"/>
                    <a:gd name="T59" fmla="*/ 27 h 58"/>
                    <a:gd name="T60" fmla="*/ 55 w 58"/>
                    <a:gd name="T61" fmla="*/ 25 h 58"/>
                    <a:gd name="T62" fmla="*/ 56 w 58"/>
                    <a:gd name="T63" fmla="*/ 20 h 58"/>
                    <a:gd name="T64" fmla="*/ 53 w 58"/>
                    <a:gd name="T65" fmla="*/ 18 h 58"/>
                    <a:gd name="T66" fmla="*/ 48 w 58"/>
                    <a:gd name="T67" fmla="*/ 16 h 58"/>
                    <a:gd name="T68" fmla="*/ 49 w 58"/>
                    <a:gd name="T69" fmla="*/ 12 h 58"/>
                    <a:gd name="T70" fmla="*/ 48 w 58"/>
                    <a:gd name="T71" fmla="*/ 8 h 58"/>
                    <a:gd name="T72" fmla="*/ 44 w 58"/>
                    <a:gd name="T73" fmla="*/ 7 h 58"/>
                    <a:gd name="T74" fmla="*/ 39 w 58"/>
                    <a:gd name="T75" fmla="*/ 8 h 58"/>
                    <a:gd name="T76" fmla="*/ 38 w 58"/>
                    <a:gd name="T77" fmla="*/ 4 h 58"/>
                    <a:gd name="T78" fmla="*/ 35 w 58"/>
                    <a:gd name="T79" fmla="*/ 1 h 58"/>
                    <a:gd name="T80" fmla="*/ 30 w 58"/>
                    <a:gd name="T81" fmla="*/ 3 h 58"/>
                    <a:gd name="T82" fmla="*/ 27 w 58"/>
                    <a:gd name="T83" fmla="*/ 5 h 58"/>
                    <a:gd name="T84" fmla="*/ 24 w 58"/>
                    <a:gd name="T85" fmla="*/ 3 h 58"/>
                    <a:gd name="T86" fmla="*/ 20 w 58"/>
                    <a:gd name="T87" fmla="*/ 1 h 58"/>
                    <a:gd name="T88" fmla="*/ 17 w 58"/>
                    <a:gd name="T89" fmla="*/ 5 h 58"/>
                    <a:gd name="T90" fmla="*/ 15 w 58"/>
                    <a:gd name="T91" fmla="*/ 10 h 58"/>
                    <a:gd name="T92" fmla="*/ 12 w 58"/>
                    <a:gd name="T93" fmla="*/ 9 h 58"/>
                    <a:gd name="T94" fmla="*/ 7 w 58"/>
                    <a:gd name="T95" fmla="*/ 10 h 58"/>
                    <a:gd name="T96" fmla="*/ 6 w 58"/>
                    <a:gd name="T97" fmla="*/ 14 h 58"/>
                    <a:gd name="T98" fmla="*/ 23 w 58"/>
                    <a:gd name="T99" fmla="*/ 13 h 58"/>
                    <a:gd name="T100" fmla="*/ 45 w 58"/>
                    <a:gd name="T101" fmla="*/ 24 h 58"/>
                    <a:gd name="T102" fmla="*/ 34 w 58"/>
                    <a:gd name="T103" fmla="*/ 45 h 58"/>
                    <a:gd name="T104" fmla="*/ 13 w 58"/>
                    <a:gd name="T105" fmla="*/ 34 h 58"/>
                    <a:gd name="T106" fmla="*/ 23 w 58"/>
                    <a:gd name="T107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" h="58">
                      <a:moveTo>
                        <a:pt x="6" y="14"/>
                      </a:moveTo>
                      <a:cubicBezTo>
                        <a:pt x="8" y="15"/>
                        <a:pt x="7" y="18"/>
                        <a:pt x="7" y="19"/>
                      </a:cubicBezTo>
                      <a:cubicBezTo>
                        <a:pt x="7" y="20"/>
                        <a:pt x="5" y="20"/>
                        <a:pt x="4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25"/>
                        <a:pt x="0" y="27"/>
                        <a:pt x="2" y="27"/>
                      </a:cubicBezTo>
                      <a:cubicBezTo>
                        <a:pt x="3" y="28"/>
                        <a:pt x="5" y="30"/>
                        <a:pt x="5" y="31"/>
                      </a:cubicBezTo>
                      <a:cubicBezTo>
                        <a:pt x="5" y="32"/>
                        <a:pt x="4" y="33"/>
                        <a:pt x="2" y="34"/>
                      </a:cubicBezTo>
                      <a:cubicBezTo>
                        <a:pt x="1" y="34"/>
                        <a:pt x="0" y="36"/>
                        <a:pt x="1" y="38"/>
                      </a:cubicBezTo>
                      <a:cubicBezTo>
                        <a:pt x="1" y="40"/>
                        <a:pt x="3" y="42"/>
                        <a:pt x="5" y="41"/>
                      </a:cubicBezTo>
                      <a:cubicBezTo>
                        <a:pt x="6" y="41"/>
                        <a:pt x="8" y="41"/>
                        <a:pt x="8" y="42"/>
                      </a:cubicBezTo>
                      <a:cubicBezTo>
                        <a:pt x="9" y="42"/>
                        <a:pt x="9" y="45"/>
                        <a:pt x="8" y="46"/>
                      </a:cubicBezTo>
                      <a:cubicBezTo>
                        <a:pt x="7" y="47"/>
                        <a:pt x="7" y="50"/>
                        <a:pt x="9" y="51"/>
                      </a:cubicBezTo>
                      <a:cubicBezTo>
                        <a:pt x="11" y="52"/>
                        <a:pt x="13" y="53"/>
                        <a:pt x="14" y="51"/>
                      </a:cubicBezTo>
                      <a:cubicBezTo>
                        <a:pt x="15" y="50"/>
                        <a:pt x="18" y="51"/>
                        <a:pt x="18" y="51"/>
                      </a:cubicBezTo>
                      <a:cubicBezTo>
                        <a:pt x="19" y="51"/>
                        <a:pt x="20" y="53"/>
                        <a:pt x="19" y="54"/>
                      </a:cubicBezTo>
                      <a:cubicBezTo>
                        <a:pt x="19" y="56"/>
                        <a:pt x="20" y="57"/>
                        <a:pt x="22" y="58"/>
                      </a:cubicBezTo>
                      <a:cubicBezTo>
                        <a:pt x="25" y="58"/>
                        <a:pt x="26" y="57"/>
                        <a:pt x="27" y="56"/>
                      </a:cubicBezTo>
                      <a:cubicBezTo>
                        <a:pt x="27" y="54"/>
                        <a:pt x="30" y="53"/>
                        <a:pt x="31" y="53"/>
                      </a:cubicBezTo>
                      <a:cubicBezTo>
                        <a:pt x="31" y="53"/>
                        <a:pt x="33" y="54"/>
                        <a:pt x="33" y="56"/>
                      </a:cubicBezTo>
                      <a:cubicBezTo>
                        <a:pt x="34" y="57"/>
                        <a:pt x="36" y="58"/>
                        <a:pt x="38" y="57"/>
                      </a:cubicBezTo>
                      <a:cubicBezTo>
                        <a:pt x="40" y="57"/>
                        <a:pt x="41" y="55"/>
                        <a:pt x="40" y="53"/>
                      </a:cubicBezTo>
                      <a:cubicBezTo>
                        <a:pt x="40" y="52"/>
                        <a:pt x="42" y="49"/>
                        <a:pt x="42" y="49"/>
                      </a:cubicBezTo>
                      <a:cubicBezTo>
                        <a:pt x="43" y="48"/>
                        <a:pt x="44" y="49"/>
                        <a:pt x="46" y="50"/>
                      </a:cubicBezTo>
                      <a:cubicBezTo>
                        <a:pt x="47" y="51"/>
                        <a:pt x="49" y="51"/>
                        <a:pt x="50" y="49"/>
                      </a:cubicBezTo>
                      <a:cubicBezTo>
                        <a:pt x="52" y="47"/>
                        <a:pt x="52" y="45"/>
                        <a:pt x="51" y="44"/>
                      </a:cubicBezTo>
                      <a:cubicBezTo>
                        <a:pt x="50" y="43"/>
                        <a:pt x="50" y="40"/>
                        <a:pt x="50" y="40"/>
                      </a:cubicBezTo>
                      <a:cubicBezTo>
                        <a:pt x="51" y="39"/>
                        <a:pt x="52" y="38"/>
                        <a:pt x="54" y="39"/>
                      </a:cubicBezTo>
                      <a:cubicBezTo>
                        <a:pt x="55" y="39"/>
                        <a:pt x="57" y="38"/>
                        <a:pt x="57" y="35"/>
                      </a:cubicBezTo>
                      <a:cubicBezTo>
                        <a:pt x="58" y="33"/>
                        <a:pt x="57" y="31"/>
                        <a:pt x="55" y="31"/>
                      </a:cubicBezTo>
                      <a:cubicBezTo>
                        <a:pt x="54" y="31"/>
                        <a:pt x="53" y="28"/>
                        <a:pt x="52" y="27"/>
                      </a:cubicBezTo>
                      <a:cubicBezTo>
                        <a:pt x="52" y="26"/>
                        <a:pt x="54" y="25"/>
                        <a:pt x="55" y="25"/>
                      </a:cubicBezTo>
                      <a:cubicBezTo>
                        <a:pt x="56" y="24"/>
                        <a:pt x="57" y="22"/>
                        <a:pt x="56" y="20"/>
                      </a:cubicBezTo>
                      <a:cubicBezTo>
                        <a:pt x="56" y="18"/>
                        <a:pt x="54" y="17"/>
                        <a:pt x="53" y="18"/>
                      </a:cubicBezTo>
                      <a:cubicBezTo>
                        <a:pt x="51" y="18"/>
                        <a:pt x="49" y="16"/>
                        <a:pt x="48" y="16"/>
                      </a:cubicBezTo>
                      <a:cubicBezTo>
                        <a:pt x="48" y="15"/>
                        <a:pt x="48" y="13"/>
                        <a:pt x="49" y="12"/>
                      </a:cubicBezTo>
                      <a:cubicBezTo>
                        <a:pt x="50" y="11"/>
                        <a:pt x="50" y="9"/>
                        <a:pt x="48" y="8"/>
                      </a:cubicBezTo>
                      <a:cubicBezTo>
                        <a:pt x="47" y="6"/>
                        <a:pt x="45" y="6"/>
                        <a:pt x="44" y="7"/>
                      </a:cubicBezTo>
                      <a:cubicBezTo>
                        <a:pt x="42" y="8"/>
                        <a:pt x="40" y="8"/>
                        <a:pt x="39" y="8"/>
                      </a:cubicBezTo>
                      <a:cubicBezTo>
                        <a:pt x="38" y="7"/>
                        <a:pt x="38" y="6"/>
                        <a:pt x="38" y="4"/>
                      </a:cubicBezTo>
                      <a:cubicBezTo>
                        <a:pt x="38" y="3"/>
                        <a:pt x="37" y="1"/>
                        <a:pt x="35" y="1"/>
                      </a:cubicBezTo>
                      <a:cubicBezTo>
                        <a:pt x="33" y="0"/>
                        <a:pt x="31" y="1"/>
                        <a:pt x="30" y="3"/>
                      </a:cubicBezTo>
                      <a:cubicBezTo>
                        <a:pt x="30" y="4"/>
                        <a:pt x="28" y="5"/>
                        <a:pt x="27" y="5"/>
                      </a:cubicBezTo>
                      <a:cubicBezTo>
                        <a:pt x="26" y="6"/>
                        <a:pt x="25" y="4"/>
                        <a:pt x="24" y="3"/>
                      </a:cubicBezTo>
                      <a:cubicBezTo>
                        <a:pt x="24" y="1"/>
                        <a:pt x="22" y="1"/>
                        <a:pt x="20" y="1"/>
                      </a:cubicBezTo>
                      <a:cubicBezTo>
                        <a:pt x="18" y="2"/>
                        <a:pt x="16" y="4"/>
                        <a:pt x="17" y="5"/>
                      </a:cubicBezTo>
                      <a:cubicBezTo>
                        <a:pt x="17" y="7"/>
                        <a:pt x="16" y="9"/>
                        <a:pt x="15" y="10"/>
                      </a:cubicBezTo>
                      <a:cubicBezTo>
                        <a:pt x="14" y="10"/>
                        <a:pt x="13" y="10"/>
                        <a:pt x="12" y="9"/>
                      </a:cubicBezTo>
                      <a:cubicBezTo>
                        <a:pt x="10" y="8"/>
                        <a:pt x="8" y="8"/>
                        <a:pt x="7" y="10"/>
                      </a:cubicBezTo>
                      <a:cubicBezTo>
                        <a:pt x="6" y="11"/>
                        <a:pt x="5" y="13"/>
                        <a:pt x="6" y="14"/>
                      </a:cubicBezTo>
                      <a:close/>
                      <a:moveTo>
                        <a:pt x="23" y="13"/>
                      </a:moveTo>
                      <a:cubicBezTo>
                        <a:pt x="32" y="10"/>
                        <a:pt x="42" y="15"/>
                        <a:pt x="45" y="24"/>
                      </a:cubicBezTo>
                      <a:cubicBezTo>
                        <a:pt x="47" y="33"/>
                        <a:pt x="43" y="42"/>
                        <a:pt x="34" y="45"/>
                      </a:cubicBezTo>
                      <a:cubicBezTo>
                        <a:pt x="25" y="48"/>
                        <a:pt x="15" y="43"/>
                        <a:pt x="13" y="34"/>
                      </a:cubicBezTo>
                      <a:cubicBezTo>
                        <a:pt x="10" y="26"/>
                        <a:pt x="15" y="16"/>
                        <a:pt x="23" y="13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  <p:sp>
              <p:nvSpPr>
                <p:cNvPr id="47" name="Freeform 302"/>
                <p:cNvSpPr>
                  <a:spLocks noEditPoints="1"/>
                </p:cNvSpPr>
                <p:nvPr/>
              </p:nvSpPr>
              <p:spPr bwMode="auto">
                <a:xfrm>
                  <a:off x="5084763" y="971550"/>
                  <a:ext cx="139700" cy="139700"/>
                </a:xfrm>
                <a:custGeom>
                  <a:avLst/>
                  <a:gdLst>
                    <a:gd name="T0" fmla="*/ 4 w 37"/>
                    <a:gd name="T1" fmla="*/ 9 h 37"/>
                    <a:gd name="T2" fmla="*/ 5 w 37"/>
                    <a:gd name="T3" fmla="*/ 12 h 37"/>
                    <a:gd name="T4" fmla="*/ 2 w 37"/>
                    <a:gd name="T5" fmla="*/ 12 h 37"/>
                    <a:gd name="T6" fmla="*/ 0 w 37"/>
                    <a:gd name="T7" fmla="*/ 14 h 37"/>
                    <a:gd name="T8" fmla="*/ 1 w 37"/>
                    <a:gd name="T9" fmla="*/ 17 h 37"/>
                    <a:gd name="T10" fmla="*/ 3 w 37"/>
                    <a:gd name="T11" fmla="*/ 20 h 37"/>
                    <a:gd name="T12" fmla="*/ 2 w 37"/>
                    <a:gd name="T13" fmla="*/ 21 h 37"/>
                    <a:gd name="T14" fmla="*/ 1 w 37"/>
                    <a:gd name="T15" fmla="*/ 24 h 37"/>
                    <a:gd name="T16" fmla="*/ 3 w 37"/>
                    <a:gd name="T17" fmla="*/ 26 h 37"/>
                    <a:gd name="T18" fmla="*/ 5 w 37"/>
                    <a:gd name="T19" fmla="*/ 26 h 37"/>
                    <a:gd name="T20" fmla="*/ 5 w 37"/>
                    <a:gd name="T21" fmla="*/ 29 h 37"/>
                    <a:gd name="T22" fmla="*/ 6 w 37"/>
                    <a:gd name="T23" fmla="*/ 32 h 37"/>
                    <a:gd name="T24" fmla="*/ 9 w 37"/>
                    <a:gd name="T25" fmla="*/ 33 h 37"/>
                    <a:gd name="T26" fmla="*/ 12 w 37"/>
                    <a:gd name="T27" fmla="*/ 32 h 37"/>
                    <a:gd name="T28" fmla="*/ 12 w 37"/>
                    <a:gd name="T29" fmla="*/ 34 h 37"/>
                    <a:gd name="T30" fmla="*/ 15 w 37"/>
                    <a:gd name="T31" fmla="*/ 37 h 37"/>
                    <a:gd name="T32" fmla="*/ 17 w 37"/>
                    <a:gd name="T33" fmla="*/ 35 h 37"/>
                    <a:gd name="T34" fmla="*/ 20 w 37"/>
                    <a:gd name="T35" fmla="*/ 34 h 37"/>
                    <a:gd name="T36" fmla="*/ 21 w 37"/>
                    <a:gd name="T37" fmla="*/ 35 h 37"/>
                    <a:gd name="T38" fmla="*/ 24 w 37"/>
                    <a:gd name="T39" fmla="*/ 36 h 37"/>
                    <a:gd name="T40" fmla="*/ 26 w 37"/>
                    <a:gd name="T41" fmla="*/ 34 h 37"/>
                    <a:gd name="T42" fmla="*/ 27 w 37"/>
                    <a:gd name="T43" fmla="*/ 31 h 37"/>
                    <a:gd name="T44" fmla="*/ 29 w 37"/>
                    <a:gd name="T45" fmla="*/ 32 h 37"/>
                    <a:gd name="T46" fmla="*/ 32 w 37"/>
                    <a:gd name="T47" fmla="*/ 31 h 37"/>
                    <a:gd name="T48" fmla="*/ 33 w 37"/>
                    <a:gd name="T49" fmla="*/ 28 h 37"/>
                    <a:gd name="T50" fmla="*/ 32 w 37"/>
                    <a:gd name="T51" fmla="*/ 25 h 37"/>
                    <a:gd name="T52" fmla="*/ 35 w 37"/>
                    <a:gd name="T53" fmla="*/ 24 h 37"/>
                    <a:gd name="T54" fmla="*/ 37 w 37"/>
                    <a:gd name="T55" fmla="*/ 22 h 37"/>
                    <a:gd name="T56" fmla="*/ 36 w 37"/>
                    <a:gd name="T57" fmla="*/ 19 h 37"/>
                    <a:gd name="T58" fmla="*/ 34 w 37"/>
                    <a:gd name="T59" fmla="*/ 17 h 37"/>
                    <a:gd name="T60" fmla="*/ 35 w 37"/>
                    <a:gd name="T61" fmla="*/ 15 h 37"/>
                    <a:gd name="T62" fmla="*/ 36 w 37"/>
                    <a:gd name="T63" fmla="*/ 12 h 37"/>
                    <a:gd name="T64" fmla="*/ 34 w 37"/>
                    <a:gd name="T65" fmla="*/ 11 h 37"/>
                    <a:gd name="T66" fmla="*/ 31 w 37"/>
                    <a:gd name="T67" fmla="*/ 9 h 37"/>
                    <a:gd name="T68" fmla="*/ 32 w 37"/>
                    <a:gd name="T69" fmla="*/ 7 h 37"/>
                    <a:gd name="T70" fmla="*/ 31 w 37"/>
                    <a:gd name="T71" fmla="*/ 4 h 37"/>
                    <a:gd name="T72" fmla="*/ 28 w 37"/>
                    <a:gd name="T73" fmla="*/ 4 h 37"/>
                    <a:gd name="T74" fmla="*/ 25 w 37"/>
                    <a:gd name="T75" fmla="*/ 4 h 37"/>
                    <a:gd name="T76" fmla="*/ 25 w 37"/>
                    <a:gd name="T77" fmla="*/ 2 h 37"/>
                    <a:gd name="T78" fmla="*/ 22 w 37"/>
                    <a:gd name="T79" fmla="*/ 0 h 37"/>
                    <a:gd name="T80" fmla="*/ 20 w 37"/>
                    <a:gd name="T81" fmla="*/ 1 h 37"/>
                    <a:gd name="T82" fmla="*/ 17 w 37"/>
                    <a:gd name="T83" fmla="*/ 3 h 37"/>
                    <a:gd name="T84" fmla="*/ 16 w 37"/>
                    <a:gd name="T85" fmla="*/ 1 h 37"/>
                    <a:gd name="T86" fmla="*/ 13 w 37"/>
                    <a:gd name="T87" fmla="*/ 0 h 37"/>
                    <a:gd name="T88" fmla="*/ 11 w 37"/>
                    <a:gd name="T89" fmla="*/ 3 h 37"/>
                    <a:gd name="T90" fmla="*/ 10 w 37"/>
                    <a:gd name="T91" fmla="*/ 6 h 37"/>
                    <a:gd name="T92" fmla="*/ 8 w 37"/>
                    <a:gd name="T93" fmla="*/ 5 h 37"/>
                    <a:gd name="T94" fmla="*/ 5 w 37"/>
                    <a:gd name="T95" fmla="*/ 6 h 37"/>
                    <a:gd name="T96" fmla="*/ 4 w 37"/>
                    <a:gd name="T97" fmla="*/ 9 h 37"/>
                    <a:gd name="T98" fmla="*/ 15 w 37"/>
                    <a:gd name="T99" fmla="*/ 8 h 37"/>
                    <a:gd name="T100" fmla="*/ 29 w 37"/>
                    <a:gd name="T101" fmla="*/ 15 h 37"/>
                    <a:gd name="T102" fmla="*/ 22 w 37"/>
                    <a:gd name="T103" fmla="*/ 29 h 37"/>
                    <a:gd name="T104" fmla="*/ 8 w 37"/>
                    <a:gd name="T105" fmla="*/ 22 h 37"/>
                    <a:gd name="T106" fmla="*/ 15 w 37"/>
                    <a:gd name="T107" fmla="*/ 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" h="37">
                      <a:moveTo>
                        <a:pt x="4" y="9"/>
                      </a:moveTo>
                      <a:cubicBezTo>
                        <a:pt x="5" y="9"/>
                        <a:pt x="5" y="11"/>
                        <a:pt x="5" y="12"/>
                      </a:cubicBezTo>
                      <a:cubicBezTo>
                        <a:pt x="4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6"/>
                        <a:pt x="0" y="17"/>
                        <a:pt x="1" y="17"/>
                      </a:cubicBezTo>
                      <a:cubicBezTo>
                        <a:pt x="2" y="17"/>
                        <a:pt x="3" y="19"/>
                        <a:pt x="3" y="20"/>
                      </a:cubicBezTo>
                      <a:cubicBezTo>
                        <a:pt x="3" y="20"/>
                        <a:pt x="2" y="21"/>
                        <a:pt x="2" y="21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1" y="25"/>
                        <a:pt x="2" y="26"/>
                        <a:pt x="3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5" y="30"/>
                        <a:pt x="5" y="31"/>
                        <a:pt x="6" y="32"/>
                      </a:cubicBezTo>
                      <a:cubicBezTo>
                        <a:pt x="7" y="33"/>
                        <a:pt x="8" y="33"/>
                        <a:pt x="9" y="33"/>
                      </a:cubicBezTo>
                      <a:cubicBezTo>
                        <a:pt x="10" y="32"/>
                        <a:pt x="11" y="32"/>
                        <a:pt x="12" y="32"/>
                      </a:cubicBezTo>
                      <a:cubicBezTo>
                        <a:pt x="12" y="32"/>
                        <a:pt x="13" y="33"/>
                        <a:pt x="12" y="34"/>
                      </a:cubicBezTo>
                      <a:cubicBezTo>
                        <a:pt x="12" y="35"/>
                        <a:pt x="13" y="36"/>
                        <a:pt x="15" y="37"/>
                      </a:cubicBezTo>
                      <a:cubicBezTo>
                        <a:pt x="16" y="37"/>
                        <a:pt x="17" y="36"/>
                        <a:pt x="17" y="35"/>
                      </a:cubicBezTo>
                      <a:cubicBezTo>
                        <a:pt x="18" y="34"/>
                        <a:pt x="19" y="34"/>
                        <a:pt x="20" y="34"/>
                      </a:cubicBezTo>
                      <a:cubicBezTo>
                        <a:pt x="20" y="34"/>
                        <a:pt x="21" y="34"/>
                        <a:pt x="21" y="35"/>
                      </a:cubicBezTo>
                      <a:cubicBezTo>
                        <a:pt x="22" y="36"/>
                        <a:pt x="23" y="37"/>
                        <a:pt x="24" y="36"/>
                      </a:cubicBezTo>
                      <a:cubicBezTo>
                        <a:pt x="26" y="36"/>
                        <a:pt x="26" y="35"/>
                        <a:pt x="26" y="34"/>
                      </a:cubicBezTo>
                      <a:cubicBezTo>
                        <a:pt x="26" y="33"/>
                        <a:pt x="27" y="31"/>
                        <a:pt x="27" y="31"/>
                      </a:cubicBezTo>
                      <a:cubicBezTo>
                        <a:pt x="28" y="31"/>
                        <a:pt x="29" y="31"/>
                        <a:pt x="29" y="32"/>
                      </a:cubicBezTo>
                      <a:cubicBezTo>
                        <a:pt x="30" y="32"/>
                        <a:pt x="32" y="32"/>
                        <a:pt x="32" y="31"/>
                      </a:cubicBezTo>
                      <a:cubicBezTo>
                        <a:pt x="33" y="30"/>
                        <a:pt x="34" y="28"/>
                        <a:pt x="33" y="28"/>
                      </a:cubicBezTo>
                      <a:cubicBezTo>
                        <a:pt x="32" y="27"/>
                        <a:pt x="32" y="25"/>
                        <a:pt x="32" y="25"/>
                      </a:cubicBezTo>
                      <a:cubicBezTo>
                        <a:pt x="33" y="24"/>
                        <a:pt x="34" y="24"/>
                        <a:pt x="35" y="24"/>
                      </a:cubicBezTo>
                      <a:cubicBezTo>
                        <a:pt x="36" y="24"/>
                        <a:pt x="37" y="24"/>
                        <a:pt x="37" y="22"/>
                      </a:cubicBezTo>
                      <a:cubicBezTo>
                        <a:pt x="37" y="21"/>
                        <a:pt x="37" y="20"/>
                        <a:pt x="36" y="19"/>
                      </a:cubicBezTo>
                      <a:cubicBezTo>
                        <a:pt x="35" y="19"/>
                        <a:pt x="34" y="18"/>
                        <a:pt x="34" y="17"/>
                      </a:cubicBezTo>
                      <a:cubicBezTo>
                        <a:pt x="34" y="16"/>
                        <a:pt x="35" y="16"/>
                        <a:pt x="35" y="15"/>
                      </a:cubicBezTo>
                      <a:cubicBezTo>
                        <a:pt x="36" y="15"/>
                        <a:pt x="37" y="14"/>
                        <a:pt x="36" y="12"/>
                      </a:cubicBezTo>
                      <a:cubicBezTo>
                        <a:pt x="36" y="11"/>
                        <a:pt x="35" y="10"/>
                        <a:pt x="34" y="11"/>
                      </a:cubicBezTo>
                      <a:cubicBezTo>
                        <a:pt x="33" y="11"/>
                        <a:pt x="31" y="10"/>
                        <a:pt x="31" y="9"/>
                      </a:cubicBezTo>
                      <a:cubicBezTo>
                        <a:pt x="31" y="9"/>
                        <a:pt x="31" y="8"/>
                        <a:pt x="32" y="7"/>
                      </a:cubicBezTo>
                      <a:cubicBezTo>
                        <a:pt x="32" y="7"/>
                        <a:pt x="32" y="5"/>
                        <a:pt x="31" y="4"/>
                      </a:cubicBezTo>
                      <a:cubicBezTo>
                        <a:pt x="30" y="3"/>
                        <a:pt x="29" y="3"/>
                        <a:pt x="28" y="4"/>
                      </a:cubicBezTo>
                      <a:cubicBezTo>
                        <a:pt x="27" y="5"/>
                        <a:pt x="26" y="5"/>
                        <a:pt x="25" y="4"/>
                      </a:cubicBezTo>
                      <a:cubicBezTo>
                        <a:pt x="25" y="4"/>
                        <a:pt x="24" y="3"/>
                        <a:pt x="25" y="2"/>
                      </a:cubicBezTo>
                      <a:cubicBezTo>
                        <a:pt x="25" y="1"/>
                        <a:pt x="24" y="0"/>
                        <a:pt x="22" y="0"/>
                      </a:cubicBezTo>
                      <a:cubicBezTo>
                        <a:pt x="21" y="0"/>
                        <a:pt x="20" y="0"/>
                        <a:pt x="20" y="1"/>
                      </a:cubicBezTo>
                      <a:cubicBezTo>
                        <a:pt x="19" y="2"/>
                        <a:pt x="18" y="3"/>
                        <a:pt x="17" y="3"/>
                      </a:cubicBezTo>
                      <a:cubicBezTo>
                        <a:pt x="17" y="3"/>
                        <a:pt x="16" y="2"/>
                        <a:pt x="16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1" y="4"/>
                        <a:pt x="10" y="5"/>
                        <a:pt x="10" y="6"/>
                      </a:cubicBezTo>
                      <a:cubicBezTo>
                        <a:pt x="9" y="6"/>
                        <a:pt x="8" y="6"/>
                        <a:pt x="8" y="5"/>
                      </a:cubicBezTo>
                      <a:cubicBezTo>
                        <a:pt x="7" y="4"/>
                        <a:pt x="5" y="5"/>
                        <a:pt x="5" y="6"/>
                      </a:cubicBezTo>
                      <a:cubicBezTo>
                        <a:pt x="4" y="7"/>
                        <a:pt x="3" y="8"/>
                        <a:pt x="4" y="9"/>
                      </a:cubicBezTo>
                      <a:close/>
                      <a:moveTo>
                        <a:pt x="15" y="8"/>
                      </a:moveTo>
                      <a:cubicBezTo>
                        <a:pt x="21" y="6"/>
                        <a:pt x="27" y="9"/>
                        <a:pt x="29" y="15"/>
                      </a:cubicBezTo>
                      <a:cubicBezTo>
                        <a:pt x="31" y="21"/>
                        <a:pt x="27" y="27"/>
                        <a:pt x="22" y="29"/>
                      </a:cubicBezTo>
                      <a:cubicBezTo>
                        <a:pt x="16" y="30"/>
                        <a:pt x="10" y="27"/>
                        <a:pt x="8" y="22"/>
                      </a:cubicBezTo>
                      <a:cubicBezTo>
                        <a:pt x="6" y="16"/>
                        <a:pt x="10" y="10"/>
                        <a:pt x="15" y="8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  <p:sp>
              <p:nvSpPr>
                <p:cNvPr id="48" name="Freeform 303"/>
                <p:cNvSpPr>
                  <a:spLocks noEditPoints="1"/>
                </p:cNvSpPr>
                <p:nvPr/>
              </p:nvSpPr>
              <p:spPr bwMode="auto">
                <a:xfrm>
                  <a:off x="5084763" y="1111250"/>
                  <a:ext cx="109538" cy="104775"/>
                </a:xfrm>
                <a:custGeom>
                  <a:avLst/>
                  <a:gdLst>
                    <a:gd name="T0" fmla="*/ 3 w 29"/>
                    <a:gd name="T1" fmla="*/ 7 h 28"/>
                    <a:gd name="T2" fmla="*/ 4 w 29"/>
                    <a:gd name="T3" fmla="*/ 9 h 28"/>
                    <a:gd name="T4" fmla="*/ 2 w 29"/>
                    <a:gd name="T5" fmla="*/ 9 h 28"/>
                    <a:gd name="T6" fmla="*/ 0 w 29"/>
                    <a:gd name="T7" fmla="*/ 11 h 28"/>
                    <a:gd name="T8" fmla="*/ 1 w 29"/>
                    <a:gd name="T9" fmla="*/ 13 h 28"/>
                    <a:gd name="T10" fmla="*/ 3 w 29"/>
                    <a:gd name="T11" fmla="*/ 15 h 28"/>
                    <a:gd name="T12" fmla="*/ 1 w 29"/>
                    <a:gd name="T13" fmla="*/ 16 h 28"/>
                    <a:gd name="T14" fmla="*/ 1 w 29"/>
                    <a:gd name="T15" fmla="*/ 19 h 28"/>
                    <a:gd name="T16" fmla="*/ 3 w 29"/>
                    <a:gd name="T17" fmla="*/ 20 h 28"/>
                    <a:gd name="T18" fmla="*/ 4 w 29"/>
                    <a:gd name="T19" fmla="*/ 20 h 28"/>
                    <a:gd name="T20" fmla="*/ 4 w 29"/>
                    <a:gd name="T21" fmla="*/ 23 h 28"/>
                    <a:gd name="T22" fmla="*/ 5 w 29"/>
                    <a:gd name="T23" fmla="*/ 25 h 28"/>
                    <a:gd name="T24" fmla="*/ 7 w 29"/>
                    <a:gd name="T25" fmla="*/ 25 h 28"/>
                    <a:gd name="T26" fmla="*/ 9 w 29"/>
                    <a:gd name="T27" fmla="*/ 25 h 28"/>
                    <a:gd name="T28" fmla="*/ 10 w 29"/>
                    <a:gd name="T29" fmla="*/ 27 h 28"/>
                    <a:gd name="T30" fmla="*/ 11 w 29"/>
                    <a:gd name="T31" fmla="*/ 28 h 28"/>
                    <a:gd name="T32" fmla="*/ 13 w 29"/>
                    <a:gd name="T33" fmla="*/ 27 h 28"/>
                    <a:gd name="T34" fmla="*/ 15 w 29"/>
                    <a:gd name="T35" fmla="*/ 26 h 28"/>
                    <a:gd name="T36" fmla="*/ 17 w 29"/>
                    <a:gd name="T37" fmla="*/ 27 h 28"/>
                    <a:gd name="T38" fmla="*/ 19 w 29"/>
                    <a:gd name="T39" fmla="*/ 28 h 28"/>
                    <a:gd name="T40" fmla="*/ 20 w 29"/>
                    <a:gd name="T41" fmla="*/ 26 h 28"/>
                    <a:gd name="T42" fmla="*/ 21 w 29"/>
                    <a:gd name="T43" fmla="*/ 24 h 28"/>
                    <a:gd name="T44" fmla="*/ 23 w 29"/>
                    <a:gd name="T45" fmla="*/ 24 h 28"/>
                    <a:gd name="T46" fmla="*/ 25 w 29"/>
                    <a:gd name="T47" fmla="*/ 24 h 28"/>
                    <a:gd name="T48" fmla="*/ 25 w 29"/>
                    <a:gd name="T49" fmla="*/ 21 h 28"/>
                    <a:gd name="T50" fmla="*/ 25 w 29"/>
                    <a:gd name="T51" fmla="*/ 19 h 28"/>
                    <a:gd name="T52" fmla="*/ 27 w 29"/>
                    <a:gd name="T53" fmla="*/ 19 h 28"/>
                    <a:gd name="T54" fmla="*/ 29 w 29"/>
                    <a:gd name="T55" fmla="*/ 17 h 28"/>
                    <a:gd name="T56" fmla="*/ 28 w 29"/>
                    <a:gd name="T57" fmla="*/ 15 h 28"/>
                    <a:gd name="T58" fmla="*/ 26 w 29"/>
                    <a:gd name="T59" fmla="*/ 13 h 28"/>
                    <a:gd name="T60" fmla="*/ 27 w 29"/>
                    <a:gd name="T61" fmla="*/ 12 h 28"/>
                    <a:gd name="T62" fmla="*/ 28 w 29"/>
                    <a:gd name="T63" fmla="*/ 10 h 28"/>
                    <a:gd name="T64" fmla="*/ 26 w 29"/>
                    <a:gd name="T65" fmla="*/ 8 h 28"/>
                    <a:gd name="T66" fmla="*/ 24 w 29"/>
                    <a:gd name="T67" fmla="*/ 7 h 28"/>
                    <a:gd name="T68" fmla="*/ 25 w 29"/>
                    <a:gd name="T69" fmla="*/ 6 h 28"/>
                    <a:gd name="T70" fmla="*/ 24 w 29"/>
                    <a:gd name="T71" fmla="*/ 3 h 28"/>
                    <a:gd name="T72" fmla="*/ 22 w 29"/>
                    <a:gd name="T73" fmla="*/ 3 h 28"/>
                    <a:gd name="T74" fmla="*/ 19 w 29"/>
                    <a:gd name="T75" fmla="*/ 3 h 28"/>
                    <a:gd name="T76" fmla="*/ 19 w 29"/>
                    <a:gd name="T77" fmla="*/ 2 h 28"/>
                    <a:gd name="T78" fmla="*/ 17 w 29"/>
                    <a:gd name="T79" fmla="*/ 0 h 28"/>
                    <a:gd name="T80" fmla="*/ 15 w 29"/>
                    <a:gd name="T81" fmla="*/ 1 h 28"/>
                    <a:gd name="T82" fmla="*/ 13 w 29"/>
                    <a:gd name="T83" fmla="*/ 2 h 28"/>
                    <a:gd name="T84" fmla="*/ 12 w 29"/>
                    <a:gd name="T85" fmla="*/ 1 h 28"/>
                    <a:gd name="T86" fmla="*/ 10 w 29"/>
                    <a:gd name="T87" fmla="*/ 0 h 28"/>
                    <a:gd name="T88" fmla="*/ 9 w 29"/>
                    <a:gd name="T89" fmla="*/ 2 h 28"/>
                    <a:gd name="T90" fmla="*/ 8 w 29"/>
                    <a:gd name="T91" fmla="*/ 4 h 28"/>
                    <a:gd name="T92" fmla="*/ 6 w 29"/>
                    <a:gd name="T93" fmla="*/ 4 h 28"/>
                    <a:gd name="T94" fmla="*/ 4 w 29"/>
                    <a:gd name="T95" fmla="*/ 4 h 28"/>
                    <a:gd name="T96" fmla="*/ 3 w 29"/>
                    <a:gd name="T97" fmla="*/ 7 h 28"/>
                    <a:gd name="T98" fmla="*/ 12 w 29"/>
                    <a:gd name="T99" fmla="*/ 6 h 28"/>
                    <a:gd name="T100" fmla="*/ 22 w 29"/>
                    <a:gd name="T101" fmla="*/ 12 h 28"/>
                    <a:gd name="T102" fmla="*/ 17 w 29"/>
                    <a:gd name="T103" fmla="*/ 22 h 28"/>
                    <a:gd name="T104" fmla="*/ 6 w 29"/>
                    <a:gd name="T105" fmla="*/ 17 h 28"/>
                    <a:gd name="T106" fmla="*/ 12 w 29"/>
                    <a:gd name="T107" fmla="*/ 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" h="28">
                      <a:moveTo>
                        <a:pt x="3" y="7"/>
                      </a:moveTo>
                      <a:cubicBezTo>
                        <a:pt x="4" y="7"/>
                        <a:pt x="4" y="9"/>
                        <a:pt x="4" y="9"/>
                      </a:cubicBezTo>
                      <a:cubicBezTo>
                        <a:pt x="4" y="9"/>
                        <a:pt x="3" y="10"/>
                        <a:pt x="2" y="9"/>
                      </a:cubicBezTo>
                      <a:cubicBezTo>
                        <a:pt x="1" y="9"/>
                        <a:pt x="0" y="10"/>
                        <a:pt x="0" y="11"/>
                      </a:cubicBezTo>
                      <a:cubicBezTo>
                        <a:pt x="0" y="12"/>
                        <a:pt x="0" y="13"/>
                        <a:pt x="1" y="13"/>
                      </a:cubicBezTo>
                      <a:cubicBezTo>
                        <a:pt x="2" y="13"/>
                        <a:pt x="3" y="15"/>
                        <a:pt x="3" y="15"/>
                      </a:cubicBezTo>
                      <a:cubicBezTo>
                        <a:pt x="3" y="16"/>
                        <a:pt x="2" y="16"/>
                        <a:pt x="1" y="16"/>
                      </a:cubicBezTo>
                      <a:cubicBezTo>
                        <a:pt x="1" y="17"/>
                        <a:pt x="0" y="18"/>
                        <a:pt x="1" y="19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3" y="20"/>
                        <a:pt x="4" y="20"/>
                        <a:pt x="4" y="20"/>
                      </a:cubicBezTo>
                      <a:cubicBezTo>
                        <a:pt x="4" y="21"/>
                        <a:pt x="5" y="22"/>
                        <a:pt x="4" y="23"/>
                      </a:cubicBezTo>
                      <a:cubicBezTo>
                        <a:pt x="4" y="23"/>
                        <a:pt x="4" y="24"/>
                        <a:pt x="5" y="25"/>
                      </a:cubicBezTo>
                      <a:cubicBezTo>
                        <a:pt x="5" y="26"/>
                        <a:pt x="7" y="26"/>
                        <a:pt x="7" y="25"/>
                      </a:cubicBezTo>
                      <a:cubicBezTo>
                        <a:pt x="8" y="25"/>
                        <a:pt x="9" y="25"/>
                        <a:pt x="9" y="25"/>
                      </a:cubicBezTo>
                      <a:cubicBezTo>
                        <a:pt x="10" y="25"/>
                        <a:pt x="10" y="26"/>
                        <a:pt x="10" y="27"/>
                      </a:cubicBezTo>
                      <a:cubicBezTo>
                        <a:pt x="10" y="27"/>
                        <a:pt x="10" y="28"/>
                        <a:pt x="11" y="28"/>
                      </a:cubicBezTo>
                      <a:cubicBezTo>
                        <a:pt x="12" y="28"/>
                        <a:pt x="13" y="28"/>
                        <a:pt x="13" y="27"/>
                      </a:cubicBezTo>
                      <a:cubicBezTo>
                        <a:pt x="14" y="27"/>
                        <a:pt x="15" y="26"/>
                        <a:pt x="15" y="26"/>
                      </a:cubicBezTo>
                      <a:cubicBezTo>
                        <a:pt x="16" y="26"/>
                        <a:pt x="16" y="26"/>
                        <a:pt x="17" y="27"/>
                      </a:cubicBezTo>
                      <a:cubicBezTo>
                        <a:pt x="17" y="28"/>
                        <a:pt x="18" y="28"/>
                        <a:pt x="19" y="28"/>
                      </a:cubicBezTo>
                      <a:cubicBezTo>
                        <a:pt x="20" y="28"/>
                        <a:pt x="20" y="27"/>
                        <a:pt x="20" y="26"/>
                      </a:cubicBezTo>
                      <a:cubicBezTo>
                        <a:pt x="20" y="25"/>
                        <a:pt x="21" y="24"/>
                        <a:pt x="21" y="24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5"/>
                        <a:pt x="24" y="25"/>
                        <a:pt x="25" y="24"/>
                      </a:cubicBezTo>
                      <a:cubicBezTo>
                        <a:pt x="26" y="23"/>
                        <a:pt x="26" y="22"/>
                        <a:pt x="25" y="21"/>
                      </a:cubicBezTo>
                      <a:cubicBezTo>
                        <a:pt x="25" y="21"/>
                        <a:pt x="25" y="20"/>
                        <a:pt x="25" y="19"/>
                      </a:cubicBezTo>
                      <a:cubicBezTo>
                        <a:pt x="25" y="19"/>
                        <a:pt x="26" y="19"/>
                        <a:pt x="27" y="19"/>
                      </a:cubicBezTo>
                      <a:cubicBezTo>
                        <a:pt x="28" y="19"/>
                        <a:pt x="28" y="18"/>
                        <a:pt x="29" y="17"/>
                      </a:cubicBezTo>
                      <a:cubicBezTo>
                        <a:pt x="29" y="16"/>
                        <a:pt x="28" y="15"/>
                        <a:pt x="28" y="15"/>
                      </a:cubicBezTo>
                      <a:cubicBezTo>
                        <a:pt x="27" y="15"/>
                        <a:pt x="26" y="14"/>
                        <a:pt x="26" y="13"/>
                      </a:cubicBezTo>
                      <a:cubicBezTo>
                        <a:pt x="26" y="13"/>
                        <a:pt x="27" y="12"/>
                        <a:pt x="27" y="12"/>
                      </a:cubicBezTo>
                      <a:cubicBezTo>
                        <a:pt x="28" y="12"/>
                        <a:pt x="28" y="11"/>
                        <a:pt x="28" y="10"/>
                      </a:cubicBezTo>
                      <a:cubicBezTo>
                        <a:pt x="28" y="9"/>
                        <a:pt x="27" y="8"/>
                        <a:pt x="26" y="8"/>
                      </a:cubicBezTo>
                      <a:cubicBezTo>
                        <a:pt x="26" y="9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25" y="6"/>
                      </a:cubicBezTo>
                      <a:cubicBezTo>
                        <a:pt x="25" y="5"/>
                        <a:pt x="25" y="4"/>
                        <a:pt x="24" y="3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1" y="4"/>
                        <a:pt x="20" y="4"/>
                        <a:pt x="19" y="3"/>
                      </a:cubicBezTo>
                      <a:cubicBezTo>
                        <a:pt x="19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3" y="2"/>
                        <a:pt x="12" y="2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1"/>
                        <a:pt x="8" y="2"/>
                        <a:pt x="9" y="2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7" y="5"/>
                        <a:pt x="7" y="4"/>
                        <a:pt x="6" y="4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lose/>
                      <a:moveTo>
                        <a:pt x="12" y="6"/>
                      </a:moveTo>
                      <a:cubicBezTo>
                        <a:pt x="16" y="5"/>
                        <a:pt x="21" y="7"/>
                        <a:pt x="22" y="12"/>
                      </a:cubicBezTo>
                      <a:cubicBezTo>
                        <a:pt x="24" y="16"/>
                        <a:pt x="21" y="21"/>
                        <a:pt x="17" y="22"/>
                      </a:cubicBezTo>
                      <a:cubicBezTo>
                        <a:pt x="13" y="23"/>
                        <a:pt x="8" y="21"/>
                        <a:pt x="6" y="17"/>
                      </a:cubicBezTo>
                      <a:cubicBezTo>
                        <a:pt x="5" y="12"/>
                        <a:pt x="7" y="8"/>
                        <a:pt x="12" y="6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</p:grpSp>
        </p:grpSp>
        <p:sp>
          <p:nvSpPr>
            <p:cNvPr id="43" name="矩形 42"/>
            <p:cNvSpPr/>
            <p:nvPr/>
          </p:nvSpPr>
          <p:spPr>
            <a:xfrm>
              <a:off x="7367116" y="916528"/>
              <a:ext cx="9962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02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800" dirty="0"/>
            </a:p>
          </p:txBody>
        </p:sp>
      </p:grpSp>
      <p:grpSp>
        <p:nvGrpSpPr>
          <p:cNvPr id="49" name="组合 48"/>
          <p:cNvGrpSpPr/>
          <p:nvPr userDrawn="1"/>
        </p:nvGrpSpPr>
        <p:grpSpPr>
          <a:xfrm>
            <a:off x="8957777" y="285729"/>
            <a:ext cx="996377" cy="1277131"/>
            <a:chOff x="8563703" y="285728"/>
            <a:chExt cx="996247" cy="1277131"/>
          </a:xfrm>
        </p:grpSpPr>
        <p:grpSp>
          <p:nvGrpSpPr>
            <p:cNvPr id="50" name="组合 55"/>
            <p:cNvGrpSpPr/>
            <p:nvPr/>
          </p:nvGrpSpPr>
          <p:grpSpPr>
            <a:xfrm>
              <a:off x="8762966" y="285728"/>
              <a:ext cx="597720" cy="597720"/>
              <a:chOff x="6494501" y="4230044"/>
              <a:chExt cx="696763" cy="696763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6494501" y="423004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53" name="任意多边形 52"/>
              <p:cNvSpPr>
                <a:spLocks/>
              </p:cNvSpPr>
              <p:nvPr/>
            </p:nvSpPr>
            <p:spPr bwMode="auto">
              <a:xfrm>
                <a:off x="6609467" y="4389660"/>
                <a:ext cx="488930" cy="374848"/>
              </a:xfrm>
              <a:custGeom>
                <a:avLst/>
                <a:gdLst>
                  <a:gd name="connsiteX0" fmla="*/ 14829 w 563476"/>
                  <a:gd name="connsiteY0" fmla="*/ 416347 h 432000"/>
                  <a:gd name="connsiteX1" fmla="*/ 556062 w 563476"/>
                  <a:gd name="connsiteY1" fmla="*/ 416347 h 432000"/>
                  <a:gd name="connsiteX2" fmla="*/ 563476 w 563476"/>
                  <a:gd name="connsiteY2" fmla="*/ 424174 h 432000"/>
                  <a:gd name="connsiteX3" fmla="*/ 556062 w 563476"/>
                  <a:gd name="connsiteY3" fmla="*/ 432000 h 432000"/>
                  <a:gd name="connsiteX4" fmla="*/ 14829 w 563476"/>
                  <a:gd name="connsiteY4" fmla="*/ 432000 h 432000"/>
                  <a:gd name="connsiteX5" fmla="*/ 0 w 563476"/>
                  <a:gd name="connsiteY5" fmla="*/ 424174 h 432000"/>
                  <a:gd name="connsiteX6" fmla="*/ 14829 w 563476"/>
                  <a:gd name="connsiteY6" fmla="*/ 416347 h 432000"/>
                  <a:gd name="connsiteX7" fmla="*/ 428869 w 563476"/>
                  <a:gd name="connsiteY7" fmla="*/ 200347 h 432000"/>
                  <a:gd name="connsiteX8" fmla="*/ 510260 w 563476"/>
                  <a:gd name="connsiteY8" fmla="*/ 200347 h 432000"/>
                  <a:gd name="connsiteX9" fmla="*/ 510260 w 563476"/>
                  <a:gd name="connsiteY9" fmla="*/ 372521 h 432000"/>
                  <a:gd name="connsiteX10" fmla="*/ 428869 w 563476"/>
                  <a:gd name="connsiteY10" fmla="*/ 372521 h 432000"/>
                  <a:gd name="connsiteX11" fmla="*/ 303652 w 563476"/>
                  <a:gd name="connsiteY11" fmla="*/ 118956 h 432000"/>
                  <a:gd name="connsiteX12" fmla="*/ 385043 w 563476"/>
                  <a:gd name="connsiteY12" fmla="*/ 118956 h 432000"/>
                  <a:gd name="connsiteX13" fmla="*/ 385043 w 563476"/>
                  <a:gd name="connsiteY13" fmla="*/ 372521 h 432000"/>
                  <a:gd name="connsiteX14" fmla="*/ 303652 w 563476"/>
                  <a:gd name="connsiteY14" fmla="*/ 372521 h 432000"/>
                  <a:gd name="connsiteX15" fmla="*/ 72001 w 563476"/>
                  <a:gd name="connsiteY15" fmla="*/ 97044 h 432000"/>
                  <a:gd name="connsiteX16" fmla="*/ 153392 w 563476"/>
                  <a:gd name="connsiteY16" fmla="*/ 97044 h 432000"/>
                  <a:gd name="connsiteX17" fmla="*/ 153392 w 563476"/>
                  <a:gd name="connsiteY17" fmla="*/ 372521 h 432000"/>
                  <a:gd name="connsiteX18" fmla="*/ 72001 w 563476"/>
                  <a:gd name="connsiteY18" fmla="*/ 372521 h 432000"/>
                  <a:gd name="connsiteX19" fmla="*/ 190957 w 563476"/>
                  <a:gd name="connsiteY19" fmla="*/ 0 h 432000"/>
                  <a:gd name="connsiteX20" fmla="*/ 272348 w 563476"/>
                  <a:gd name="connsiteY20" fmla="*/ 0 h 432000"/>
                  <a:gd name="connsiteX21" fmla="*/ 272348 w 563476"/>
                  <a:gd name="connsiteY21" fmla="*/ 372521 h 432000"/>
                  <a:gd name="connsiteX22" fmla="*/ 190957 w 563476"/>
                  <a:gd name="connsiteY22" fmla="*/ 372521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476" h="432000">
                    <a:moveTo>
                      <a:pt x="14829" y="416347"/>
                    </a:moveTo>
                    <a:cubicBezTo>
                      <a:pt x="556062" y="416347"/>
                      <a:pt x="556062" y="416347"/>
                      <a:pt x="556062" y="416347"/>
                    </a:cubicBezTo>
                    <a:cubicBezTo>
                      <a:pt x="556062" y="416347"/>
                      <a:pt x="563476" y="416347"/>
                      <a:pt x="563476" y="424174"/>
                    </a:cubicBezTo>
                    <a:cubicBezTo>
                      <a:pt x="563476" y="432000"/>
                      <a:pt x="556062" y="432000"/>
                      <a:pt x="556062" y="432000"/>
                    </a:cubicBezTo>
                    <a:lnTo>
                      <a:pt x="14829" y="432000"/>
                    </a:lnTo>
                    <a:cubicBezTo>
                      <a:pt x="7414" y="432000"/>
                      <a:pt x="0" y="432000"/>
                      <a:pt x="0" y="424174"/>
                    </a:cubicBezTo>
                    <a:cubicBezTo>
                      <a:pt x="0" y="416347"/>
                      <a:pt x="7414" y="416347"/>
                      <a:pt x="14829" y="416347"/>
                    </a:cubicBezTo>
                    <a:close/>
                    <a:moveTo>
                      <a:pt x="428869" y="200347"/>
                    </a:moveTo>
                    <a:lnTo>
                      <a:pt x="510260" y="200347"/>
                    </a:lnTo>
                    <a:lnTo>
                      <a:pt x="510260" y="372521"/>
                    </a:lnTo>
                    <a:lnTo>
                      <a:pt x="428869" y="372521"/>
                    </a:lnTo>
                    <a:close/>
                    <a:moveTo>
                      <a:pt x="303652" y="118956"/>
                    </a:moveTo>
                    <a:lnTo>
                      <a:pt x="385043" y="118956"/>
                    </a:lnTo>
                    <a:lnTo>
                      <a:pt x="385043" y="372521"/>
                    </a:lnTo>
                    <a:lnTo>
                      <a:pt x="303652" y="372521"/>
                    </a:lnTo>
                    <a:close/>
                    <a:moveTo>
                      <a:pt x="72001" y="97044"/>
                    </a:moveTo>
                    <a:lnTo>
                      <a:pt x="153392" y="97044"/>
                    </a:lnTo>
                    <a:lnTo>
                      <a:pt x="153392" y="372521"/>
                    </a:lnTo>
                    <a:lnTo>
                      <a:pt x="72001" y="372521"/>
                    </a:lnTo>
                    <a:close/>
                    <a:moveTo>
                      <a:pt x="190957" y="0"/>
                    </a:moveTo>
                    <a:lnTo>
                      <a:pt x="272348" y="0"/>
                    </a:lnTo>
                    <a:lnTo>
                      <a:pt x="272348" y="372521"/>
                    </a:lnTo>
                    <a:lnTo>
                      <a:pt x="190957" y="372521"/>
                    </a:lnTo>
                    <a:close/>
                  </a:path>
                </a:pathLst>
              </a:custGeom>
              <a:solidFill>
                <a:srgbClr val="C1D84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800"/>
              </a:p>
            </p:txBody>
          </p:sp>
        </p:grpSp>
        <p:sp>
          <p:nvSpPr>
            <p:cNvPr id="51" name="矩形 50"/>
            <p:cNvSpPr/>
            <p:nvPr/>
          </p:nvSpPr>
          <p:spPr>
            <a:xfrm>
              <a:off x="8563703" y="916528"/>
              <a:ext cx="9962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03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800" dirty="0"/>
            </a:p>
          </p:txBody>
        </p:sp>
      </p:grpSp>
      <p:grpSp>
        <p:nvGrpSpPr>
          <p:cNvPr id="54" name="组合 53"/>
          <p:cNvGrpSpPr/>
          <p:nvPr userDrawn="1"/>
        </p:nvGrpSpPr>
        <p:grpSpPr>
          <a:xfrm>
            <a:off x="9958040" y="285729"/>
            <a:ext cx="996377" cy="1277131"/>
            <a:chOff x="9760290" y="285728"/>
            <a:chExt cx="996247" cy="1277131"/>
          </a:xfrm>
        </p:grpSpPr>
        <p:grpSp>
          <p:nvGrpSpPr>
            <p:cNvPr id="55" name="组合 43"/>
            <p:cNvGrpSpPr/>
            <p:nvPr userDrawn="1"/>
          </p:nvGrpSpPr>
          <p:grpSpPr>
            <a:xfrm>
              <a:off x="9959552" y="285728"/>
              <a:ext cx="597720" cy="597720"/>
              <a:chOff x="4840168" y="3971584"/>
              <a:chExt cx="522572" cy="522572"/>
            </a:xfrm>
          </p:grpSpPr>
          <p:sp>
            <p:nvSpPr>
              <p:cNvPr id="57" name="椭圆 56"/>
              <p:cNvSpPr/>
              <p:nvPr userDrawn="1"/>
            </p:nvSpPr>
            <p:spPr>
              <a:xfrm>
                <a:off x="4840168" y="3971584"/>
                <a:ext cx="522572" cy="52257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58" name="组合 137"/>
              <p:cNvGrpSpPr/>
              <p:nvPr/>
            </p:nvGrpSpPr>
            <p:grpSpPr>
              <a:xfrm>
                <a:off x="4981491" y="4078658"/>
                <a:ext cx="239931" cy="308418"/>
                <a:chOff x="731016" y="1671338"/>
                <a:chExt cx="366231" cy="470769"/>
              </a:xfrm>
              <a:solidFill>
                <a:srgbClr val="B91F38"/>
              </a:solidFill>
            </p:grpSpPr>
            <p:sp>
              <p:nvSpPr>
                <p:cNvPr id="59" name="Freeform 108"/>
                <p:cNvSpPr>
                  <a:spLocks/>
                </p:cNvSpPr>
                <p:nvPr/>
              </p:nvSpPr>
              <p:spPr bwMode="auto">
                <a:xfrm flipH="1">
                  <a:off x="731016" y="2089492"/>
                  <a:ext cx="51922" cy="52615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83" name="Freeform 109"/>
                <p:cNvSpPr>
                  <a:spLocks noEditPoints="1"/>
                </p:cNvSpPr>
                <p:nvPr/>
              </p:nvSpPr>
              <p:spPr bwMode="auto">
                <a:xfrm flipH="1">
                  <a:off x="731016" y="1671338"/>
                  <a:ext cx="366231" cy="470769"/>
                </a:xfrm>
                <a:custGeom>
                  <a:avLst/>
                  <a:gdLst>
                    <a:gd name="T0" fmla="*/ 208 w 224"/>
                    <a:gd name="T1" fmla="*/ 0 h 288"/>
                    <a:gd name="T2" fmla="*/ 16 w 224"/>
                    <a:gd name="T3" fmla="*/ 0 h 288"/>
                    <a:gd name="T4" fmla="*/ 0 w 224"/>
                    <a:gd name="T5" fmla="*/ 16 h 288"/>
                    <a:gd name="T6" fmla="*/ 0 w 224"/>
                    <a:gd name="T7" fmla="*/ 272 h 288"/>
                    <a:gd name="T8" fmla="*/ 16 w 224"/>
                    <a:gd name="T9" fmla="*/ 288 h 288"/>
                    <a:gd name="T10" fmla="*/ 176 w 224"/>
                    <a:gd name="T11" fmla="*/ 288 h 288"/>
                    <a:gd name="T12" fmla="*/ 176 w 224"/>
                    <a:gd name="T13" fmla="*/ 144 h 288"/>
                    <a:gd name="T14" fmla="*/ 224 w 224"/>
                    <a:gd name="T15" fmla="*/ 144 h 288"/>
                    <a:gd name="T16" fmla="*/ 224 w 224"/>
                    <a:gd name="T17" fmla="*/ 16 h 288"/>
                    <a:gd name="T18" fmla="*/ 208 w 224"/>
                    <a:gd name="T19" fmla="*/ 0 h 288"/>
                    <a:gd name="T20" fmla="*/ 168 w 224"/>
                    <a:gd name="T21" fmla="*/ 104 h 288"/>
                    <a:gd name="T22" fmla="*/ 56 w 224"/>
                    <a:gd name="T23" fmla="*/ 104 h 288"/>
                    <a:gd name="T24" fmla="*/ 56 w 224"/>
                    <a:gd name="T25" fmla="*/ 88 h 288"/>
                    <a:gd name="T26" fmla="*/ 168 w 224"/>
                    <a:gd name="T27" fmla="*/ 88 h 288"/>
                    <a:gd name="T28" fmla="*/ 168 w 224"/>
                    <a:gd name="T29" fmla="*/ 104 h 288"/>
                    <a:gd name="T30" fmla="*/ 168 w 224"/>
                    <a:gd name="T31" fmla="*/ 72 h 288"/>
                    <a:gd name="T32" fmla="*/ 56 w 224"/>
                    <a:gd name="T33" fmla="*/ 72 h 288"/>
                    <a:gd name="T34" fmla="*/ 56 w 224"/>
                    <a:gd name="T35" fmla="*/ 56 h 288"/>
                    <a:gd name="T36" fmla="*/ 168 w 224"/>
                    <a:gd name="T37" fmla="*/ 56 h 288"/>
                    <a:gd name="T38" fmla="*/ 168 w 224"/>
                    <a:gd name="T39" fmla="*/ 7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" h="288">
                      <a:moveTo>
                        <a:pt x="20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72"/>
                        <a:pt x="0" y="272"/>
                        <a:pt x="0" y="272"/>
                      </a:cubicBezTo>
                      <a:cubicBezTo>
                        <a:pt x="0" y="281"/>
                        <a:pt x="7" y="288"/>
                        <a:pt x="16" y="288"/>
                      </a:cubicBezTo>
                      <a:cubicBezTo>
                        <a:pt x="176" y="288"/>
                        <a:pt x="176" y="288"/>
                        <a:pt x="176" y="288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224" y="144"/>
                        <a:pt x="224" y="144"/>
                        <a:pt x="224" y="144"/>
                      </a:cubicBezTo>
                      <a:cubicBezTo>
                        <a:pt x="224" y="16"/>
                        <a:pt x="224" y="16"/>
                        <a:pt x="224" y="16"/>
                      </a:cubicBezTo>
                      <a:cubicBezTo>
                        <a:pt x="224" y="7"/>
                        <a:pt x="217" y="0"/>
                        <a:pt x="208" y="0"/>
                      </a:cubicBezTo>
                      <a:close/>
                      <a:moveTo>
                        <a:pt x="168" y="104"/>
                      </a:moveTo>
                      <a:cubicBezTo>
                        <a:pt x="56" y="104"/>
                        <a:pt x="56" y="104"/>
                        <a:pt x="56" y="104"/>
                      </a:cubicBezTo>
                      <a:cubicBezTo>
                        <a:pt x="56" y="88"/>
                        <a:pt x="56" y="88"/>
                        <a:pt x="56" y="88"/>
                      </a:cubicBezTo>
                      <a:cubicBezTo>
                        <a:pt x="168" y="88"/>
                        <a:pt x="168" y="88"/>
                        <a:pt x="168" y="88"/>
                      </a:cubicBezTo>
                      <a:lnTo>
                        <a:pt x="168" y="104"/>
                      </a:lnTo>
                      <a:close/>
                      <a:moveTo>
                        <a:pt x="168" y="72"/>
                      </a:moveTo>
                      <a:cubicBezTo>
                        <a:pt x="56" y="72"/>
                        <a:pt x="56" y="72"/>
                        <a:pt x="56" y="72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168" y="56"/>
                        <a:pt x="168" y="56"/>
                        <a:pt x="168" y="56"/>
                      </a:cubicBezTo>
                      <a:lnTo>
                        <a:pt x="168" y="7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84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731016" y="1937200"/>
                  <a:ext cx="51922" cy="51924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85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731016" y="2013001"/>
                  <a:ext cx="51922" cy="52615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</p:grpSp>
        </p:grpSp>
        <p:sp>
          <p:nvSpPr>
            <p:cNvPr id="56" name="矩形 55"/>
            <p:cNvSpPr/>
            <p:nvPr/>
          </p:nvSpPr>
          <p:spPr>
            <a:xfrm>
              <a:off x="9760290" y="916528"/>
              <a:ext cx="9962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04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800" dirty="0"/>
            </a:p>
          </p:txBody>
        </p:sp>
      </p:grpSp>
      <p:grpSp>
        <p:nvGrpSpPr>
          <p:cNvPr id="86" name="组合 85"/>
          <p:cNvGrpSpPr/>
          <p:nvPr userDrawn="1"/>
        </p:nvGrpSpPr>
        <p:grpSpPr>
          <a:xfrm>
            <a:off x="10958302" y="285729"/>
            <a:ext cx="996377" cy="1277131"/>
            <a:chOff x="10956875" y="285728"/>
            <a:chExt cx="996247" cy="1277131"/>
          </a:xfrm>
        </p:grpSpPr>
        <p:grpSp>
          <p:nvGrpSpPr>
            <p:cNvPr id="87" name="组合 66"/>
            <p:cNvGrpSpPr/>
            <p:nvPr/>
          </p:nvGrpSpPr>
          <p:grpSpPr>
            <a:xfrm>
              <a:off x="11156138" y="285728"/>
              <a:ext cx="597720" cy="597720"/>
              <a:chOff x="9881420" y="2714620"/>
              <a:chExt cx="784512" cy="784512"/>
            </a:xfrm>
          </p:grpSpPr>
          <p:sp>
            <p:nvSpPr>
              <p:cNvPr id="89" name="椭圆 88"/>
              <p:cNvSpPr/>
              <p:nvPr/>
            </p:nvSpPr>
            <p:spPr>
              <a:xfrm>
                <a:off x="9881420" y="2714620"/>
                <a:ext cx="784512" cy="78451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0009309" y="2843474"/>
                <a:ext cx="528735" cy="526804"/>
              </a:xfrm>
              <a:custGeom>
                <a:avLst/>
                <a:gdLst>
                  <a:gd name="T0" fmla="*/ 86 w 116"/>
                  <a:gd name="T1" fmla="*/ 17 h 116"/>
                  <a:gd name="T2" fmla="*/ 8 w 116"/>
                  <a:gd name="T3" fmla="*/ 45 h 116"/>
                  <a:gd name="T4" fmla="*/ 11 w 116"/>
                  <a:gd name="T5" fmla="*/ 50 h 116"/>
                  <a:gd name="T6" fmla="*/ 12 w 116"/>
                  <a:gd name="T7" fmla="*/ 59 h 116"/>
                  <a:gd name="T8" fmla="*/ 16 w 116"/>
                  <a:gd name="T9" fmla="*/ 69 h 116"/>
                  <a:gd name="T10" fmla="*/ 20 w 116"/>
                  <a:gd name="T11" fmla="*/ 77 h 116"/>
                  <a:gd name="T12" fmla="*/ 24 w 116"/>
                  <a:gd name="T13" fmla="*/ 83 h 116"/>
                  <a:gd name="T14" fmla="*/ 27 w 116"/>
                  <a:gd name="T15" fmla="*/ 98 h 116"/>
                  <a:gd name="T16" fmla="*/ 33 w 116"/>
                  <a:gd name="T17" fmla="*/ 105 h 116"/>
                  <a:gd name="T18" fmla="*/ 34 w 116"/>
                  <a:gd name="T19" fmla="*/ 101 h 116"/>
                  <a:gd name="T20" fmla="*/ 37 w 116"/>
                  <a:gd name="T21" fmla="*/ 93 h 116"/>
                  <a:gd name="T22" fmla="*/ 41 w 116"/>
                  <a:gd name="T23" fmla="*/ 83 h 116"/>
                  <a:gd name="T24" fmla="*/ 49 w 116"/>
                  <a:gd name="T25" fmla="*/ 73 h 116"/>
                  <a:gd name="T26" fmla="*/ 53 w 116"/>
                  <a:gd name="T27" fmla="*/ 66 h 116"/>
                  <a:gd name="T28" fmla="*/ 45 w 116"/>
                  <a:gd name="T29" fmla="*/ 61 h 116"/>
                  <a:gd name="T30" fmla="*/ 38 w 116"/>
                  <a:gd name="T31" fmla="*/ 58 h 116"/>
                  <a:gd name="T32" fmla="*/ 33 w 116"/>
                  <a:gd name="T33" fmla="*/ 51 h 116"/>
                  <a:gd name="T34" fmla="*/ 25 w 116"/>
                  <a:gd name="T35" fmla="*/ 47 h 116"/>
                  <a:gd name="T36" fmla="*/ 17 w 116"/>
                  <a:gd name="T37" fmla="*/ 49 h 116"/>
                  <a:gd name="T38" fmla="*/ 13 w 116"/>
                  <a:gd name="T39" fmla="*/ 44 h 116"/>
                  <a:gd name="T40" fmla="*/ 12 w 116"/>
                  <a:gd name="T41" fmla="*/ 37 h 116"/>
                  <a:gd name="T42" fmla="*/ 8 w 116"/>
                  <a:gd name="T43" fmla="*/ 37 h 116"/>
                  <a:gd name="T44" fmla="*/ 12 w 116"/>
                  <a:gd name="T45" fmla="*/ 30 h 116"/>
                  <a:gd name="T46" fmla="*/ 18 w 116"/>
                  <a:gd name="T47" fmla="*/ 30 h 116"/>
                  <a:gd name="T48" fmla="*/ 24 w 116"/>
                  <a:gd name="T49" fmla="*/ 25 h 116"/>
                  <a:gd name="T50" fmla="*/ 30 w 116"/>
                  <a:gd name="T51" fmla="*/ 18 h 116"/>
                  <a:gd name="T52" fmla="*/ 32 w 116"/>
                  <a:gd name="T53" fmla="*/ 15 h 116"/>
                  <a:gd name="T54" fmla="*/ 42 w 116"/>
                  <a:gd name="T55" fmla="*/ 12 h 116"/>
                  <a:gd name="T56" fmla="*/ 34 w 116"/>
                  <a:gd name="T57" fmla="*/ 8 h 116"/>
                  <a:gd name="T58" fmla="*/ 32 w 116"/>
                  <a:gd name="T59" fmla="*/ 8 h 116"/>
                  <a:gd name="T60" fmla="*/ 49 w 116"/>
                  <a:gd name="T61" fmla="*/ 2 h 116"/>
                  <a:gd name="T62" fmla="*/ 56 w 116"/>
                  <a:gd name="T63" fmla="*/ 5 h 116"/>
                  <a:gd name="T64" fmla="*/ 82 w 116"/>
                  <a:gd name="T65" fmla="*/ 6 h 116"/>
                  <a:gd name="T66" fmla="*/ 79 w 116"/>
                  <a:gd name="T67" fmla="*/ 11 h 116"/>
                  <a:gd name="T68" fmla="*/ 85 w 116"/>
                  <a:gd name="T69" fmla="*/ 19 h 116"/>
                  <a:gd name="T70" fmla="*/ 89 w 116"/>
                  <a:gd name="T71" fmla="*/ 19 h 116"/>
                  <a:gd name="T72" fmla="*/ 93 w 116"/>
                  <a:gd name="T73" fmla="*/ 17 h 116"/>
                  <a:gd name="T74" fmla="*/ 97 w 116"/>
                  <a:gd name="T75" fmla="*/ 23 h 116"/>
                  <a:gd name="T76" fmla="*/ 101 w 116"/>
                  <a:gd name="T77" fmla="*/ 27 h 116"/>
                  <a:gd name="T78" fmla="*/ 95 w 116"/>
                  <a:gd name="T79" fmla="*/ 27 h 116"/>
                  <a:gd name="T80" fmla="*/ 89 w 116"/>
                  <a:gd name="T81" fmla="*/ 25 h 116"/>
                  <a:gd name="T82" fmla="*/ 81 w 116"/>
                  <a:gd name="T83" fmla="*/ 24 h 116"/>
                  <a:gd name="T84" fmla="*/ 74 w 116"/>
                  <a:gd name="T85" fmla="*/ 30 h 116"/>
                  <a:gd name="T86" fmla="*/ 70 w 116"/>
                  <a:gd name="T87" fmla="*/ 39 h 116"/>
                  <a:gd name="T88" fmla="*/ 73 w 116"/>
                  <a:gd name="T89" fmla="*/ 50 h 116"/>
                  <a:gd name="T90" fmla="*/ 82 w 116"/>
                  <a:gd name="T91" fmla="*/ 53 h 116"/>
                  <a:gd name="T92" fmla="*/ 91 w 116"/>
                  <a:gd name="T93" fmla="*/ 53 h 116"/>
                  <a:gd name="T94" fmla="*/ 95 w 116"/>
                  <a:gd name="T95" fmla="*/ 61 h 116"/>
                  <a:gd name="T96" fmla="*/ 96 w 116"/>
                  <a:gd name="T97" fmla="*/ 71 h 116"/>
                  <a:gd name="T98" fmla="*/ 95 w 116"/>
                  <a:gd name="T99" fmla="*/ 81 h 116"/>
                  <a:gd name="T100" fmla="*/ 100 w 116"/>
                  <a:gd name="T101" fmla="*/ 90 h 116"/>
                  <a:gd name="T102" fmla="*/ 107 w 116"/>
                  <a:gd name="T103" fmla="*/ 82 h 116"/>
                  <a:gd name="T104" fmla="*/ 112 w 116"/>
                  <a:gd name="T105" fmla="*/ 69 h 116"/>
                  <a:gd name="T106" fmla="*/ 114 w 116"/>
                  <a:gd name="T107" fmla="*/ 53 h 116"/>
                  <a:gd name="T108" fmla="*/ 109 w 116"/>
                  <a:gd name="T109" fmla="*/ 39 h 116"/>
                  <a:gd name="T110" fmla="*/ 105 w 116"/>
                  <a:gd name="T111" fmla="*/ 32 h 116"/>
                  <a:gd name="T112" fmla="*/ 111 w 116"/>
                  <a:gd name="T113" fmla="*/ 41 h 116"/>
                  <a:gd name="T114" fmla="*/ 79 w 116"/>
                  <a:gd name="T115" fmla="*/ 10 h 116"/>
                  <a:gd name="T116" fmla="*/ 75 w 116"/>
                  <a:gd name="T117" fmla="*/ 5 h 116"/>
                  <a:gd name="T118" fmla="*/ 76 w 116"/>
                  <a:gd name="T119" fmla="*/ 9 h 116"/>
                  <a:gd name="T120" fmla="*/ 73 w 116"/>
                  <a:gd name="T121" fmla="*/ 4 h 116"/>
                  <a:gd name="T122" fmla="*/ 109 w 116"/>
                  <a:gd name="T123" fmla="*/ 8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6" h="116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lose/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lose/>
                    <a:moveTo>
                      <a:pt x="88" y="18"/>
                    </a:move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6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lose/>
                    <a:moveTo>
                      <a:pt x="112" y="37"/>
                    </a:moveTo>
                    <a:cubicBezTo>
                      <a:pt x="114" y="44"/>
                      <a:pt x="116" y="51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50"/>
                      <a:pt x="2" y="42"/>
                      <a:pt x="5" y="3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4" y="51"/>
                      <a:pt x="14" y="51"/>
                    </a:cubicBezTo>
                    <a:cubicBezTo>
                      <a:pt x="14" y="51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3" y="64"/>
                      <a:pt x="13" y="65"/>
                    </a:cubicBezTo>
                    <a:cubicBezTo>
                      <a:pt x="13" y="65"/>
                      <a:pt x="13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1"/>
                      <a:pt x="16" y="71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7" y="73"/>
                    </a:cubicBezTo>
                    <a:cubicBezTo>
                      <a:pt x="17" y="73"/>
                      <a:pt x="17" y="73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5"/>
                      <a:pt x="17" y="75"/>
                    </a:cubicBezTo>
                    <a:cubicBezTo>
                      <a:pt x="17" y="75"/>
                      <a:pt x="17" y="75"/>
                      <a:pt x="18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9"/>
                      <a:pt x="22" y="79"/>
                    </a:cubicBezTo>
                    <a:cubicBezTo>
                      <a:pt x="22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3"/>
                      <a:pt x="23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5"/>
                      <a:pt x="24" y="85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4" y="90"/>
                      <a:pt x="25" y="90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5" y="91"/>
                      <a:pt x="25" y="91"/>
                    </a:cubicBezTo>
                    <a:cubicBezTo>
                      <a:pt x="25" y="91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6" y="96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8" y="98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9" y="99"/>
                    </a:cubicBezTo>
                    <a:cubicBezTo>
                      <a:pt x="29" y="100"/>
                      <a:pt x="29" y="100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1" y="103"/>
                    </a:cubicBezTo>
                    <a:cubicBezTo>
                      <a:pt x="31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2" y="104"/>
                      <a:pt x="32" y="104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5" y="106"/>
                    </a:cubicBezTo>
                    <a:cubicBezTo>
                      <a:pt x="35" y="106"/>
                      <a:pt x="35" y="106"/>
                      <a:pt x="35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5" y="102"/>
                      <a:pt x="35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3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97"/>
                      <a:pt x="34" y="97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7" y="95"/>
                      <a:pt x="37" y="95"/>
                    </a:cubicBezTo>
                    <a:cubicBezTo>
                      <a:pt x="37" y="94"/>
                      <a:pt x="37" y="94"/>
                      <a:pt x="37" y="93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5" y="93"/>
                      <a:pt x="3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5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2" y="82"/>
                    </a:cubicBezTo>
                    <a:cubicBezTo>
                      <a:pt x="42" y="82"/>
                      <a:pt x="42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8" y="80"/>
                      <a:pt x="48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7"/>
                      <a:pt x="49" y="76"/>
                      <a:pt x="49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2" y="69"/>
                      <a:pt x="52" y="69"/>
                    </a:cubicBezTo>
                    <a:cubicBezTo>
                      <a:pt x="52" y="69"/>
                      <a:pt x="52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49" y="62"/>
                      <a:pt x="49" y="61"/>
                      <a:pt x="49" y="61"/>
                    </a:cubicBezTo>
                    <a:cubicBezTo>
                      <a:pt x="49" y="61"/>
                      <a:pt x="49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0"/>
                      <a:pt x="44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59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0" y="58"/>
                      <a:pt x="40" y="58"/>
                    </a:cubicBezTo>
                    <a:cubicBezTo>
                      <a:pt x="40" y="58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6"/>
                    </a:cubicBezTo>
                    <a:cubicBezTo>
                      <a:pt x="39" y="56"/>
                      <a:pt x="38" y="56"/>
                      <a:pt x="38" y="56"/>
                    </a:cubicBezTo>
                    <a:cubicBezTo>
                      <a:pt x="38" y="56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3"/>
                      <a:pt x="36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5" y="48"/>
                      <a:pt x="26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7" y="47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3" y="46"/>
                      <a:pt x="13" y="45"/>
                    </a:cubicBezTo>
                    <a:cubicBezTo>
                      <a:pt x="13" y="45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2" y="40"/>
                    </a:cubicBezTo>
                    <a:cubicBezTo>
                      <a:pt x="12" y="40"/>
                      <a:pt x="12" y="39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ubicBezTo>
                      <a:pt x="11" y="37"/>
                      <a:pt x="10" y="37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0"/>
                      <a:pt x="8" y="40"/>
                    </a:cubicBezTo>
                    <a:cubicBezTo>
                      <a:pt x="8" y="40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6"/>
                    </a:cubicBezTo>
                    <a:cubicBezTo>
                      <a:pt x="9" y="36"/>
                      <a:pt x="8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5"/>
                      <a:pt x="9" y="35"/>
                    </a:cubicBezTo>
                    <a:cubicBezTo>
                      <a:pt x="9" y="35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30"/>
                      <a:pt x="17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6" y="22"/>
                      <a:pt x="26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39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6"/>
                      <a:pt x="34" y="6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1" y="3"/>
                      <a:pt x="45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49" y="7"/>
                      <a:pt x="49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6" y="6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7" y="5"/>
                    </a:cubicBezTo>
                    <a:cubicBezTo>
                      <a:pt x="57" y="5"/>
                      <a:pt x="57" y="5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1"/>
                      <a:pt x="75" y="3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9"/>
                      <a:pt x="82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9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11"/>
                      <a:pt x="78" y="11"/>
                      <a:pt x="78" y="12"/>
                    </a:cubicBezTo>
                    <a:cubicBezTo>
                      <a:pt x="77" y="12"/>
                      <a:pt x="77" y="12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6" y="13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6"/>
                      <a:pt x="78" y="17"/>
                      <a:pt x="79" y="17"/>
                    </a:cubicBezTo>
                    <a:cubicBezTo>
                      <a:pt x="79" y="18"/>
                      <a:pt x="80" y="19"/>
                      <a:pt x="80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8"/>
                    </a:cubicBezTo>
                    <a:cubicBezTo>
                      <a:pt x="83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8" y="20"/>
                      <a:pt x="88" y="20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19"/>
                      <a:pt x="90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0"/>
                      <a:pt x="94" y="20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4" y="16"/>
                      <a:pt x="94" y="16"/>
                      <a:pt x="9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7"/>
                      <a:pt x="96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7" y="18"/>
                      <a:pt x="97" y="18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1"/>
                      <a:pt x="95" y="21"/>
                      <a:pt x="96" y="21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8"/>
                      <a:pt x="101" y="28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3"/>
                      <a:pt x="89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4" y="23"/>
                    </a:cubicBezTo>
                    <a:cubicBezTo>
                      <a:pt x="84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5"/>
                    </a:cubicBezTo>
                    <a:cubicBezTo>
                      <a:pt x="78" y="25"/>
                      <a:pt x="78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6" y="25"/>
                    </a:cubicBezTo>
                    <a:cubicBezTo>
                      <a:pt x="76" y="25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5" y="26"/>
                    </a:cubicBezTo>
                    <a:cubicBezTo>
                      <a:pt x="75" y="26"/>
                      <a:pt x="75" y="27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5" y="29"/>
                      <a:pt x="75" y="29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1"/>
                    </a:cubicBezTo>
                    <a:cubicBezTo>
                      <a:pt x="71" y="31"/>
                      <a:pt x="71" y="31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9"/>
                      <a:pt x="69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5"/>
                      <a:pt x="70" y="45"/>
                      <a:pt x="71" y="45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3" y="48"/>
                      <a:pt x="73" y="48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50"/>
                      <a:pt x="73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7" y="51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9" y="53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3"/>
                      <a:pt x="80" y="53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3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2"/>
                    </a:cubicBezTo>
                    <a:cubicBezTo>
                      <a:pt x="86" y="52"/>
                      <a:pt x="86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9" y="52"/>
                      <a:pt x="89" y="52"/>
                      <a:pt x="89" y="53"/>
                    </a:cubicBezTo>
                    <a:cubicBezTo>
                      <a:pt x="89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2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4" y="55"/>
                    </a:cubicBezTo>
                    <a:cubicBezTo>
                      <a:pt x="94" y="55"/>
                      <a:pt x="94" y="55"/>
                      <a:pt x="94" y="56"/>
                    </a:cubicBezTo>
                    <a:cubicBezTo>
                      <a:pt x="94" y="56"/>
                      <a:pt x="94" y="56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5" y="60"/>
                    </a:cubicBezTo>
                    <a:cubicBezTo>
                      <a:pt x="95" y="60"/>
                      <a:pt x="95" y="61"/>
                      <a:pt x="95" y="61"/>
                    </a:cubicBezTo>
                    <a:cubicBezTo>
                      <a:pt x="95" y="61"/>
                      <a:pt x="95" y="61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5" y="74"/>
                      <a:pt x="95" y="74"/>
                      <a:pt x="94" y="74"/>
                    </a:cubicBezTo>
                    <a:cubicBezTo>
                      <a:pt x="94" y="74"/>
                      <a:pt x="94" y="74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1"/>
                      <a:pt x="94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7"/>
                      <a:pt x="95" y="87"/>
                    </a:cubicBezTo>
                    <a:cubicBezTo>
                      <a:pt x="95" y="87"/>
                      <a:pt x="95" y="88"/>
                      <a:pt x="95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5" y="89"/>
                      <a:pt x="95" y="89"/>
                      <a:pt x="95" y="8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3" y="90"/>
                      <a:pt x="93" y="90"/>
                    </a:cubicBezTo>
                    <a:cubicBezTo>
                      <a:pt x="93" y="90"/>
                      <a:pt x="93" y="91"/>
                      <a:pt x="93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91"/>
                      <a:pt x="93" y="92"/>
                      <a:pt x="93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5" y="92"/>
                    </a:cubicBezTo>
                    <a:cubicBezTo>
                      <a:pt x="95" y="92"/>
                      <a:pt x="95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2"/>
                      <a:pt x="98" y="92"/>
                      <a:pt x="98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89"/>
                      <a:pt x="101" y="88"/>
                      <a:pt x="101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2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4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6"/>
                      <a:pt x="105" y="86"/>
                    </a:cubicBezTo>
                    <a:cubicBezTo>
                      <a:pt x="105" y="86"/>
                      <a:pt x="105" y="86"/>
                      <a:pt x="105" y="86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5"/>
                      <a:pt x="104" y="85"/>
                      <a:pt x="104" y="85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4"/>
                      <a:pt x="105" y="84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3"/>
                      <a:pt x="107" y="82"/>
                      <a:pt x="107" y="82"/>
                    </a:cubicBezTo>
                    <a:cubicBezTo>
                      <a:pt x="107" y="81"/>
                      <a:pt x="107" y="81"/>
                      <a:pt x="107" y="80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7" y="80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8"/>
                      <a:pt x="107" y="78"/>
                    </a:cubicBezTo>
                    <a:cubicBezTo>
                      <a:pt x="107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9" y="76"/>
                      <a:pt x="109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76"/>
                      <a:pt x="109" y="75"/>
                      <a:pt x="109" y="75"/>
                    </a:cubicBezTo>
                    <a:cubicBezTo>
                      <a:pt x="110" y="75"/>
                      <a:pt x="110" y="74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1" y="74"/>
                      <a:pt x="111" y="73"/>
                      <a:pt x="111" y="73"/>
                    </a:cubicBezTo>
                    <a:cubicBezTo>
                      <a:pt x="111" y="73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1"/>
                      <a:pt x="111" y="71"/>
                      <a:pt x="111" y="70"/>
                    </a:cubicBezTo>
                    <a:cubicBezTo>
                      <a:pt x="111" y="70"/>
                      <a:pt x="111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7"/>
                      <a:pt x="112" y="66"/>
                      <a:pt x="112" y="65"/>
                    </a:cubicBezTo>
                    <a:cubicBezTo>
                      <a:pt x="112" y="65"/>
                      <a:pt x="112" y="64"/>
                      <a:pt x="112" y="64"/>
                    </a:cubicBezTo>
                    <a:cubicBezTo>
                      <a:pt x="112" y="63"/>
                      <a:pt x="112" y="62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4" y="60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4" y="58"/>
                      <a:pt x="114" y="58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3" y="57"/>
                      <a:pt x="113" y="56"/>
                      <a:pt x="113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56"/>
                      <a:pt x="113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49"/>
                      <a:pt x="115" y="49"/>
                      <a:pt x="114" y="49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6"/>
                      <a:pt x="113" y="46"/>
                      <a:pt x="113" y="46"/>
                    </a:cubicBezTo>
                    <a:cubicBezTo>
                      <a:pt x="113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4"/>
                    </a:cubicBezTo>
                    <a:cubicBezTo>
                      <a:pt x="112" y="44"/>
                      <a:pt x="112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2"/>
                      <a:pt x="111" y="42"/>
                    </a:cubicBezTo>
                    <a:cubicBezTo>
                      <a:pt x="111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4"/>
                      <a:pt x="105" y="34"/>
                      <a:pt x="105" y="33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2"/>
                      <a:pt x="104" y="31"/>
                      <a:pt x="103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7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5"/>
                      <a:pt x="107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8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3"/>
                      <a:pt x="111" y="43"/>
                    </a:cubicBezTo>
                    <a:cubicBezTo>
                      <a:pt x="112" y="43"/>
                      <a:pt x="112" y="43"/>
                      <a:pt x="112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3" y="42"/>
                      <a:pt x="112" y="41"/>
                      <a:pt x="112" y="39"/>
                    </a:cubicBezTo>
                    <a:cubicBezTo>
                      <a:pt x="112" y="38"/>
                      <a:pt x="112" y="38"/>
                      <a:pt x="112" y="37"/>
                    </a:cubicBezTo>
                    <a:close/>
                    <a:moveTo>
                      <a:pt x="79" y="5"/>
                    </a:moveTo>
                    <a:cubicBezTo>
                      <a:pt x="79" y="5"/>
                      <a:pt x="78" y="5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7"/>
                      <a:pt x="79" y="7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8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1" y="7"/>
                    </a:cubicBezTo>
                    <a:cubicBezTo>
                      <a:pt x="81" y="7"/>
                      <a:pt x="81" y="7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lose/>
                    <a:moveTo>
                      <a:pt x="75" y="5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4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8"/>
                    </a:cubicBezTo>
                    <a:cubicBezTo>
                      <a:pt x="78" y="8"/>
                      <a:pt x="78" y="8"/>
                      <a:pt x="78" y="7"/>
                    </a:cubicBezTo>
                    <a:cubicBezTo>
                      <a:pt x="78" y="7"/>
                      <a:pt x="78" y="7"/>
                      <a:pt x="77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8" y="6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112" y="77"/>
                    </a:moveTo>
                    <a:cubicBezTo>
                      <a:pt x="113" y="76"/>
                      <a:pt x="113" y="75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2" y="73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1" y="74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80"/>
                      <a:pt x="109" y="81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0" y="82"/>
                      <a:pt x="111" y="81"/>
                      <a:pt x="111" y="81"/>
                    </a:cubicBezTo>
                    <a:cubicBezTo>
                      <a:pt x="111" y="81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2" y="78"/>
                      <a:pt x="112" y="78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10956875" y="916528"/>
              <a:ext cx="9962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05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766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第二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/>
        </p:nvSpPr>
        <p:spPr>
          <a:xfrm>
            <a:off x="0" y="1198956"/>
            <a:ext cx="12191187" cy="154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dirty="0">
              <a:ea typeface="微软雅黑" pitchFamily="34" charset="-122"/>
            </a:endParaRP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6957253" y="285729"/>
            <a:ext cx="996377" cy="1277131"/>
            <a:chOff x="6170529" y="285728"/>
            <a:chExt cx="996247" cy="1277131"/>
          </a:xfrm>
        </p:grpSpPr>
        <p:grpSp>
          <p:nvGrpSpPr>
            <p:cNvPr id="32" name="组合 31"/>
            <p:cNvGrpSpPr/>
            <p:nvPr/>
          </p:nvGrpSpPr>
          <p:grpSpPr>
            <a:xfrm>
              <a:off x="6369792" y="285728"/>
              <a:ext cx="597720" cy="597720"/>
              <a:chOff x="6501056" y="1873013"/>
              <a:chExt cx="696763" cy="696763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6501056" y="1873013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36" name="组合 113"/>
              <p:cNvGrpSpPr>
                <a:grpSpLocks noChangeAspect="1"/>
              </p:cNvGrpSpPr>
              <p:nvPr/>
            </p:nvGrpSpPr>
            <p:grpSpPr>
              <a:xfrm>
                <a:off x="6616022" y="1996255"/>
                <a:ext cx="466830" cy="450242"/>
                <a:chOff x="7019925" y="5499100"/>
                <a:chExt cx="312738" cy="301626"/>
              </a:xfrm>
              <a:solidFill>
                <a:srgbClr val="BBBE2C"/>
              </a:solidFill>
            </p:grpSpPr>
            <p:sp>
              <p:nvSpPr>
                <p:cNvPr id="37" name="Freeform 252"/>
                <p:cNvSpPr>
                  <a:spLocks/>
                </p:cNvSpPr>
                <p:nvPr/>
              </p:nvSpPr>
              <p:spPr bwMode="auto">
                <a:xfrm>
                  <a:off x="7069138" y="5567363"/>
                  <a:ext cx="214313" cy="233363"/>
                </a:xfrm>
                <a:custGeom>
                  <a:avLst/>
                  <a:gdLst>
                    <a:gd name="T0" fmla="*/ 0 w 57"/>
                    <a:gd name="T1" fmla="*/ 26 h 62"/>
                    <a:gd name="T2" fmla="*/ 0 w 57"/>
                    <a:gd name="T3" fmla="*/ 59 h 62"/>
                    <a:gd name="T4" fmla="*/ 2 w 57"/>
                    <a:gd name="T5" fmla="*/ 62 h 62"/>
                    <a:gd name="T6" fmla="*/ 4 w 57"/>
                    <a:gd name="T7" fmla="*/ 62 h 62"/>
                    <a:gd name="T8" fmla="*/ 19 w 57"/>
                    <a:gd name="T9" fmla="*/ 62 h 62"/>
                    <a:gd name="T10" fmla="*/ 21 w 57"/>
                    <a:gd name="T11" fmla="*/ 62 h 62"/>
                    <a:gd name="T12" fmla="*/ 21 w 57"/>
                    <a:gd name="T13" fmla="*/ 61 h 62"/>
                    <a:gd name="T14" fmla="*/ 21 w 57"/>
                    <a:gd name="T15" fmla="*/ 45 h 62"/>
                    <a:gd name="T16" fmla="*/ 36 w 57"/>
                    <a:gd name="T17" fmla="*/ 45 h 62"/>
                    <a:gd name="T18" fmla="*/ 36 w 57"/>
                    <a:gd name="T19" fmla="*/ 61 h 62"/>
                    <a:gd name="T20" fmla="*/ 37 w 57"/>
                    <a:gd name="T21" fmla="*/ 62 h 62"/>
                    <a:gd name="T22" fmla="*/ 38 w 57"/>
                    <a:gd name="T23" fmla="*/ 62 h 62"/>
                    <a:gd name="T24" fmla="*/ 53 w 57"/>
                    <a:gd name="T25" fmla="*/ 62 h 62"/>
                    <a:gd name="T26" fmla="*/ 56 w 57"/>
                    <a:gd name="T27" fmla="*/ 62 h 62"/>
                    <a:gd name="T28" fmla="*/ 57 w 57"/>
                    <a:gd name="T29" fmla="*/ 59 h 62"/>
                    <a:gd name="T30" fmla="*/ 57 w 57"/>
                    <a:gd name="T31" fmla="*/ 26 h 62"/>
                    <a:gd name="T32" fmla="*/ 29 w 57"/>
                    <a:gd name="T33" fmla="*/ 0 h 62"/>
                    <a:gd name="T34" fmla="*/ 0 w 57"/>
                    <a:gd name="T35" fmla="*/ 2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62">
                      <a:moveTo>
                        <a:pt x="0" y="26"/>
                      </a:move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1"/>
                        <a:pt x="1" y="62"/>
                        <a:pt x="2" y="62"/>
                      </a:cubicBezTo>
                      <a:cubicBezTo>
                        <a:pt x="3" y="62"/>
                        <a:pt x="3" y="62"/>
                        <a:pt x="4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20" y="62"/>
                        <a:pt x="20" y="62"/>
                        <a:pt x="21" y="62"/>
                      </a:cubicBezTo>
                      <a:cubicBezTo>
                        <a:pt x="21" y="62"/>
                        <a:pt x="21" y="61"/>
                        <a:pt x="21" y="61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36" y="61"/>
                        <a:pt x="37" y="62"/>
                        <a:pt x="37" y="62"/>
                      </a:cubicBezTo>
                      <a:cubicBezTo>
                        <a:pt x="37" y="62"/>
                        <a:pt x="38" y="62"/>
                        <a:pt x="38" y="62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4" y="62"/>
                        <a:pt x="55" y="62"/>
                        <a:pt x="56" y="62"/>
                      </a:cubicBezTo>
                      <a:cubicBezTo>
                        <a:pt x="56" y="62"/>
                        <a:pt x="57" y="61"/>
                        <a:pt x="57" y="59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  <p:sp>
              <p:nvSpPr>
                <p:cNvPr id="38" name="Freeform 253"/>
                <p:cNvSpPr>
                  <a:spLocks/>
                </p:cNvSpPr>
                <p:nvPr/>
              </p:nvSpPr>
              <p:spPr bwMode="auto">
                <a:xfrm>
                  <a:off x="7019925" y="5499100"/>
                  <a:ext cx="312738" cy="169863"/>
                </a:xfrm>
                <a:custGeom>
                  <a:avLst/>
                  <a:gdLst>
                    <a:gd name="T0" fmla="*/ 81 w 83"/>
                    <a:gd name="T1" fmla="*/ 35 h 45"/>
                    <a:gd name="T2" fmla="*/ 68 w 83"/>
                    <a:gd name="T3" fmla="*/ 23 h 45"/>
                    <a:gd name="T4" fmla="*/ 68 w 83"/>
                    <a:gd name="T5" fmla="*/ 4 h 45"/>
                    <a:gd name="T6" fmla="*/ 66 w 83"/>
                    <a:gd name="T7" fmla="*/ 2 h 45"/>
                    <a:gd name="T8" fmla="*/ 61 w 83"/>
                    <a:gd name="T9" fmla="*/ 2 h 45"/>
                    <a:gd name="T10" fmla="*/ 59 w 83"/>
                    <a:gd name="T11" fmla="*/ 4 h 45"/>
                    <a:gd name="T12" fmla="*/ 59 w 83"/>
                    <a:gd name="T13" fmla="*/ 15 h 45"/>
                    <a:gd name="T14" fmla="*/ 45 w 83"/>
                    <a:gd name="T15" fmla="*/ 2 h 45"/>
                    <a:gd name="T16" fmla="*/ 38 w 83"/>
                    <a:gd name="T17" fmla="*/ 2 h 45"/>
                    <a:gd name="T18" fmla="*/ 2 w 83"/>
                    <a:gd name="T19" fmla="*/ 35 h 45"/>
                    <a:gd name="T20" fmla="*/ 2 w 83"/>
                    <a:gd name="T21" fmla="*/ 43 h 45"/>
                    <a:gd name="T22" fmla="*/ 6 w 83"/>
                    <a:gd name="T23" fmla="*/ 44 h 45"/>
                    <a:gd name="T24" fmla="*/ 10 w 83"/>
                    <a:gd name="T25" fmla="*/ 43 h 45"/>
                    <a:gd name="T26" fmla="*/ 42 w 83"/>
                    <a:gd name="T27" fmla="*/ 13 h 45"/>
                    <a:gd name="T28" fmla="*/ 74 w 83"/>
                    <a:gd name="T29" fmla="*/ 43 h 45"/>
                    <a:gd name="T30" fmla="*/ 81 w 83"/>
                    <a:gd name="T31" fmla="*/ 43 h 45"/>
                    <a:gd name="T32" fmla="*/ 81 w 83"/>
                    <a:gd name="T33" fmla="*/ 3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3" h="45">
                      <a:moveTo>
                        <a:pt x="81" y="35"/>
                      </a:move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3"/>
                        <a:pt x="67" y="2"/>
                        <a:pt x="66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0" y="2"/>
                        <a:pt x="59" y="3"/>
                        <a:pt x="59" y="4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3" y="0"/>
                        <a:pt x="40" y="0"/>
                        <a:pt x="38" y="2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0" y="37"/>
                        <a:pt x="0" y="40"/>
                        <a:pt x="2" y="43"/>
                      </a:cubicBezTo>
                      <a:cubicBezTo>
                        <a:pt x="3" y="44"/>
                        <a:pt x="5" y="44"/>
                        <a:pt x="6" y="44"/>
                      </a:cubicBezTo>
                      <a:cubicBezTo>
                        <a:pt x="7" y="44"/>
                        <a:pt x="9" y="44"/>
                        <a:pt x="10" y="4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74" y="43"/>
                        <a:pt x="74" y="43"/>
                        <a:pt x="74" y="43"/>
                      </a:cubicBezTo>
                      <a:cubicBezTo>
                        <a:pt x="76" y="45"/>
                        <a:pt x="80" y="45"/>
                        <a:pt x="81" y="43"/>
                      </a:cubicBezTo>
                      <a:cubicBezTo>
                        <a:pt x="83" y="40"/>
                        <a:pt x="83" y="37"/>
                        <a:pt x="81" y="35"/>
                      </a:cubicBez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</p:grpSp>
        </p:grpSp>
        <p:sp>
          <p:nvSpPr>
            <p:cNvPr id="34" name="矩形 33"/>
            <p:cNvSpPr/>
            <p:nvPr/>
          </p:nvSpPr>
          <p:spPr>
            <a:xfrm>
              <a:off x="6170529" y="916528"/>
              <a:ext cx="9962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01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800" dirty="0"/>
            </a:p>
          </p:txBody>
        </p:sp>
      </p:grpSp>
      <p:grpSp>
        <p:nvGrpSpPr>
          <p:cNvPr id="39" name="组合 38"/>
          <p:cNvGrpSpPr/>
          <p:nvPr userDrawn="1"/>
        </p:nvGrpSpPr>
        <p:grpSpPr>
          <a:xfrm>
            <a:off x="7957515" y="285729"/>
            <a:ext cx="996377" cy="1277131"/>
            <a:chOff x="7367116" y="285728"/>
            <a:chExt cx="996247" cy="1277131"/>
          </a:xfrm>
        </p:grpSpPr>
        <p:grpSp>
          <p:nvGrpSpPr>
            <p:cNvPr id="40" name="组合 36"/>
            <p:cNvGrpSpPr/>
            <p:nvPr userDrawn="1"/>
          </p:nvGrpSpPr>
          <p:grpSpPr>
            <a:xfrm>
              <a:off x="7566370" y="285728"/>
              <a:ext cx="597719" cy="597720"/>
              <a:chOff x="6501056" y="2921024"/>
              <a:chExt cx="696763" cy="696763"/>
            </a:xfrm>
          </p:grpSpPr>
          <p:sp>
            <p:nvSpPr>
              <p:cNvPr id="42" name="椭圆 41"/>
              <p:cNvSpPr/>
              <p:nvPr userDrawn="1"/>
            </p:nvSpPr>
            <p:spPr>
              <a:xfrm>
                <a:off x="6501056" y="2921024"/>
                <a:ext cx="696763" cy="69676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43" name="组合 118"/>
              <p:cNvGrpSpPr>
                <a:grpSpLocks noChangeAspect="1"/>
              </p:cNvGrpSpPr>
              <p:nvPr/>
            </p:nvGrpSpPr>
            <p:grpSpPr>
              <a:xfrm>
                <a:off x="6636679" y="3066938"/>
                <a:ext cx="455384" cy="390650"/>
                <a:chOff x="5084763" y="971550"/>
                <a:chExt cx="323850" cy="277813"/>
              </a:xfrm>
              <a:solidFill>
                <a:srgbClr val="4ABAB5"/>
              </a:solidFill>
            </p:grpSpPr>
            <p:sp>
              <p:nvSpPr>
                <p:cNvPr id="44" name="Freeform 301"/>
                <p:cNvSpPr>
                  <a:spLocks noEditPoints="1"/>
                </p:cNvSpPr>
                <p:nvPr/>
              </p:nvSpPr>
              <p:spPr bwMode="auto">
                <a:xfrm>
                  <a:off x="5191125" y="1031875"/>
                  <a:ext cx="217488" cy="217488"/>
                </a:xfrm>
                <a:custGeom>
                  <a:avLst/>
                  <a:gdLst>
                    <a:gd name="T0" fmla="*/ 6 w 58"/>
                    <a:gd name="T1" fmla="*/ 14 h 58"/>
                    <a:gd name="T2" fmla="*/ 7 w 58"/>
                    <a:gd name="T3" fmla="*/ 19 h 58"/>
                    <a:gd name="T4" fmla="*/ 4 w 58"/>
                    <a:gd name="T5" fmla="*/ 20 h 58"/>
                    <a:gd name="T6" fmla="*/ 0 w 58"/>
                    <a:gd name="T7" fmla="*/ 23 h 58"/>
                    <a:gd name="T8" fmla="*/ 2 w 58"/>
                    <a:gd name="T9" fmla="*/ 27 h 58"/>
                    <a:gd name="T10" fmla="*/ 5 w 58"/>
                    <a:gd name="T11" fmla="*/ 31 h 58"/>
                    <a:gd name="T12" fmla="*/ 2 w 58"/>
                    <a:gd name="T13" fmla="*/ 34 h 58"/>
                    <a:gd name="T14" fmla="*/ 1 w 58"/>
                    <a:gd name="T15" fmla="*/ 38 h 58"/>
                    <a:gd name="T16" fmla="*/ 5 w 58"/>
                    <a:gd name="T17" fmla="*/ 41 h 58"/>
                    <a:gd name="T18" fmla="*/ 8 w 58"/>
                    <a:gd name="T19" fmla="*/ 42 h 58"/>
                    <a:gd name="T20" fmla="*/ 8 w 58"/>
                    <a:gd name="T21" fmla="*/ 46 h 58"/>
                    <a:gd name="T22" fmla="*/ 9 w 58"/>
                    <a:gd name="T23" fmla="*/ 51 h 58"/>
                    <a:gd name="T24" fmla="*/ 14 w 58"/>
                    <a:gd name="T25" fmla="*/ 51 h 58"/>
                    <a:gd name="T26" fmla="*/ 18 w 58"/>
                    <a:gd name="T27" fmla="*/ 51 h 58"/>
                    <a:gd name="T28" fmla="*/ 19 w 58"/>
                    <a:gd name="T29" fmla="*/ 54 h 58"/>
                    <a:gd name="T30" fmla="*/ 22 w 58"/>
                    <a:gd name="T31" fmla="*/ 58 h 58"/>
                    <a:gd name="T32" fmla="*/ 27 w 58"/>
                    <a:gd name="T33" fmla="*/ 56 h 58"/>
                    <a:gd name="T34" fmla="*/ 31 w 58"/>
                    <a:gd name="T35" fmla="*/ 53 h 58"/>
                    <a:gd name="T36" fmla="*/ 33 w 58"/>
                    <a:gd name="T37" fmla="*/ 56 h 58"/>
                    <a:gd name="T38" fmla="*/ 38 w 58"/>
                    <a:gd name="T39" fmla="*/ 57 h 58"/>
                    <a:gd name="T40" fmla="*/ 40 w 58"/>
                    <a:gd name="T41" fmla="*/ 53 h 58"/>
                    <a:gd name="T42" fmla="*/ 42 w 58"/>
                    <a:gd name="T43" fmla="*/ 49 h 58"/>
                    <a:gd name="T44" fmla="*/ 46 w 58"/>
                    <a:gd name="T45" fmla="*/ 50 h 58"/>
                    <a:gd name="T46" fmla="*/ 50 w 58"/>
                    <a:gd name="T47" fmla="*/ 49 h 58"/>
                    <a:gd name="T48" fmla="*/ 51 w 58"/>
                    <a:gd name="T49" fmla="*/ 44 h 58"/>
                    <a:gd name="T50" fmla="*/ 50 w 58"/>
                    <a:gd name="T51" fmla="*/ 40 h 58"/>
                    <a:gd name="T52" fmla="*/ 54 w 58"/>
                    <a:gd name="T53" fmla="*/ 39 h 58"/>
                    <a:gd name="T54" fmla="*/ 57 w 58"/>
                    <a:gd name="T55" fmla="*/ 35 h 58"/>
                    <a:gd name="T56" fmla="*/ 55 w 58"/>
                    <a:gd name="T57" fmla="*/ 31 h 58"/>
                    <a:gd name="T58" fmla="*/ 52 w 58"/>
                    <a:gd name="T59" fmla="*/ 27 h 58"/>
                    <a:gd name="T60" fmla="*/ 55 w 58"/>
                    <a:gd name="T61" fmla="*/ 25 h 58"/>
                    <a:gd name="T62" fmla="*/ 56 w 58"/>
                    <a:gd name="T63" fmla="*/ 20 h 58"/>
                    <a:gd name="T64" fmla="*/ 53 w 58"/>
                    <a:gd name="T65" fmla="*/ 18 h 58"/>
                    <a:gd name="T66" fmla="*/ 48 w 58"/>
                    <a:gd name="T67" fmla="*/ 16 h 58"/>
                    <a:gd name="T68" fmla="*/ 49 w 58"/>
                    <a:gd name="T69" fmla="*/ 12 h 58"/>
                    <a:gd name="T70" fmla="*/ 48 w 58"/>
                    <a:gd name="T71" fmla="*/ 8 h 58"/>
                    <a:gd name="T72" fmla="*/ 44 w 58"/>
                    <a:gd name="T73" fmla="*/ 7 h 58"/>
                    <a:gd name="T74" fmla="*/ 39 w 58"/>
                    <a:gd name="T75" fmla="*/ 8 h 58"/>
                    <a:gd name="T76" fmla="*/ 38 w 58"/>
                    <a:gd name="T77" fmla="*/ 4 h 58"/>
                    <a:gd name="T78" fmla="*/ 35 w 58"/>
                    <a:gd name="T79" fmla="*/ 1 h 58"/>
                    <a:gd name="T80" fmla="*/ 30 w 58"/>
                    <a:gd name="T81" fmla="*/ 3 h 58"/>
                    <a:gd name="T82" fmla="*/ 27 w 58"/>
                    <a:gd name="T83" fmla="*/ 5 h 58"/>
                    <a:gd name="T84" fmla="*/ 24 w 58"/>
                    <a:gd name="T85" fmla="*/ 3 h 58"/>
                    <a:gd name="T86" fmla="*/ 20 w 58"/>
                    <a:gd name="T87" fmla="*/ 1 h 58"/>
                    <a:gd name="T88" fmla="*/ 17 w 58"/>
                    <a:gd name="T89" fmla="*/ 5 h 58"/>
                    <a:gd name="T90" fmla="*/ 15 w 58"/>
                    <a:gd name="T91" fmla="*/ 10 h 58"/>
                    <a:gd name="T92" fmla="*/ 12 w 58"/>
                    <a:gd name="T93" fmla="*/ 9 h 58"/>
                    <a:gd name="T94" fmla="*/ 7 w 58"/>
                    <a:gd name="T95" fmla="*/ 10 h 58"/>
                    <a:gd name="T96" fmla="*/ 6 w 58"/>
                    <a:gd name="T97" fmla="*/ 14 h 58"/>
                    <a:gd name="T98" fmla="*/ 23 w 58"/>
                    <a:gd name="T99" fmla="*/ 13 h 58"/>
                    <a:gd name="T100" fmla="*/ 45 w 58"/>
                    <a:gd name="T101" fmla="*/ 24 h 58"/>
                    <a:gd name="T102" fmla="*/ 34 w 58"/>
                    <a:gd name="T103" fmla="*/ 45 h 58"/>
                    <a:gd name="T104" fmla="*/ 13 w 58"/>
                    <a:gd name="T105" fmla="*/ 34 h 58"/>
                    <a:gd name="T106" fmla="*/ 23 w 58"/>
                    <a:gd name="T107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" h="58">
                      <a:moveTo>
                        <a:pt x="6" y="14"/>
                      </a:moveTo>
                      <a:cubicBezTo>
                        <a:pt x="8" y="15"/>
                        <a:pt x="7" y="18"/>
                        <a:pt x="7" y="19"/>
                      </a:cubicBezTo>
                      <a:cubicBezTo>
                        <a:pt x="7" y="20"/>
                        <a:pt x="5" y="20"/>
                        <a:pt x="4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25"/>
                        <a:pt x="0" y="27"/>
                        <a:pt x="2" y="27"/>
                      </a:cubicBezTo>
                      <a:cubicBezTo>
                        <a:pt x="3" y="28"/>
                        <a:pt x="5" y="30"/>
                        <a:pt x="5" y="31"/>
                      </a:cubicBezTo>
                      <a:cubicBezTo>
                        <a:pt x="5" y="32"/>
                        <a:pt x="4" y="33"/>
                        <a:pt x="2" y="34"/>
                      </a:cubicBezTo>
                      <a:cubicBezTo>
                        <a:pt x="1" y="34"/>
                        <a:pt x="0" y="36"/>
                        <a:pt x="1" y="38"/>
                      </a:cubicBezTo>
                      <a:cubicBezTo>
                        <a:pt x="1" y="40"/>
                        <a:pt x="3" y="42"/>
                        <a:pt x="5" y="41"/>
                      </a:cubicBezTo>
                      <a:cubicBezTo>
                        <a:pt x="6" y="41"/>
                        <a:pt x="8" y="41"/>
                        <a:pt x="8" y="42"/>
                      </a:cubicBezTo>
                      <a:cubicBezTo>
                        <a:pt x="9" y="42"/>
                        <a:pt x="9" y="45"/>
                        <a:pt x="8" y="46"/>
                      </a:cubicBezTo>
                      <a:cubicBezTo>
                        <a:pt x="7" y="47"/>
                        <a:pt x="7" y="50"/>
                        <a:pt x="9" y="51"/>
                      </a:cubicBezTo>
                      <a:cubicBezTo>
                        <a:pt x="11" y="52"/>
                        <a:pt x="13" y="53"/>
                        <a:pt x="14" y="51"/>
                      </a:cubicBezTo>
                      <a:cubicBezTo>
                        <a:pt x="15" y="50"/>
                        <a:pt x="18" y="51"/>
                        <a:pt x="18" y="51"/>
                      </a:cubicBezTo>
                      <a:cubicBezTo>
                        <a:pt x="19" y="51"/>
                        <a:pt x="20" y="53"/>
                        <a:pt x="19" y="54"/>
                      </a:cubicBezTo>
                      <a:cubicBezTo>
                        <a:pt x="19" y="56"/>
                        <a:pt x="20" y="57"/>
                        <a:pt x="22" y="58"/>
                      </a:cubicBezTo>
                      <a:cubicBezTo>
                        <a:pt x="25" y="58"/>
                        <a:pt x="26" y="57"/>
                        <a:pt x="27" y="56"/>
                      </a:cubicBezTo>
                      <a:cubicBezTo>
                        <a:pt x="27" y="54"/>
                        <a:pt x="30" y="53"/>
                        <a:pt x="31" y="53"/>
                      </a:cubicBezTo>
                      <a:cubicBezTo>
                        <a:pt x="31" y="53"/>
                        <a:pt x="33" y="54"/>
                        <a:pt x="33" y="56"/>
                      </a:cubicBezTo>
                      <a:cubicBezTo>
                        <a:pt x="34" y="57"/>
                        <a:pt x="36" y="58"/>
                        <a:pt x="38" y="57"/>
                      </a:cubicBezTo>
                      <a:cubicBezTo>
                        <a:pt x="40" y="57"/>
                        <a:pt x="41" y="55"/>
                        <a:pt x="40" y="53"/>
                      </a:cubicBezTo>
                      <a:cubicBezTo>
                        <a:pt x="40" y="52"/>
                        <a:pt x="42" y="49"/>
                        <a:pt x="42" y="49"/>
                      </a:cubicBezTo>
                      <a:cubicBezTo>
                        <a:pt x="43" y="48"/>
                        <a:pt x="44" y="49"/>
                        <a:pt x="46" y="50"/>
                      </a:cubicBezTo>
                      <a:cubicBezTo>
                        <a:pt x="47" y="51"/>
                        <a:pt x="49" y="51"/>
                        <a:pt x="50" y="49"/>
                      </a:cubicBezTo>
                      <a:cubicBezTo>
                        <a:pt x="52" y="47"/>
                        <a:pt x="52" y="45"/>
                        <a:pt x="51" y="44"/>
                      </a:cubicBezTo>
                      <a:cubicBezTo>
                        <a:pt x="50" y="43"/>
                        <a:pt x="50" y="40"/>
                        <a:pt x="50" y="40"/>
                      </a:cubicBezTo>
                      <a:cubicBezTo>
                        <a:pt x="51" y="39"/>
                        <a:pt x="52" y="38"/>
                        <a:pt x="54" y="39"/>
                      </a:cubicBezTo>
                      <a:cubicBezTo>
                        <a:pt x="55" y="39"/>
                        <a:pt x="57" y="38"/>
                        <a:pt x="57" y="35"/>
                      </a:cubicBezTo>
                      <a:cubicBezTo>
                        <a:pt x="58" y="33"/>
                        <a:pt x="57" y="31"/>
                        <a:pt x="55" y="31"/>
                      </a:cubicBezTo>
                      <a:cubicBezTo>
                        <a:pt x="54" y="31"/>
                        <a:pt x="53" y="28"/>
                        <a:pt x="52" y="27"/>
                      </a:cubicBezTo>
                      <a:cubicBezTo>
                        <a:pt x="52" y="26"/>
                        <a:pt x="54" y="25"/>
                        <a:pt x="55" y="25"/>
                      </a:cubicBezTo>
                      <a:cubicBezTo>
                        <a:pt x="56" y="24"/>
                        <a:pt x="57" y="22"/>
                        <a:pt x="56" y="20"/>
                      </a:cubicBezTo>
                      <a:cubicBezTo>
                        <a:pt x="56" y="18"/>
                        <a:pt x="54" y="17"/>
                        <a:pt x="53" y="18"/>
                      </a:cubicBezTo>
                      <a:cubicBezTo>
                        <a:pt x="51" y="18"/>
                        <a:pt x="49" y="16"/>
                        <a:pt x="48" y="16"/>
                      </a:cubicBezTo>
                      <a:cubicBezTo>
                        <a:pt x="48" y="15"/>
                        <a:pt x="48" y="13"/>
                        <a:pt x="49" y="12"/>
                      </a:cubicBezTo>
                      <a:cubicBezTo>
                        <a:pt x="50" y="11"/>
                        <a:pt x="50" y="9"/>
                        <a:pt x="48" y="8"/>
                      </a:cubicBezTo>
                      <a:cubicBezTo>
                        <a:pt x="47" y="6"/>
                        <a:pt x="45" y="6"/>
                        <a:pt x="44" y="7"/>
                      </a:cubicBezTo>
                      <a:cubicBezTo>
                        <a:pt x="42" y="8"/>
                        <a:pt x="40" y="8"/>
                        <a:pt x="39" y="8"/>
                      </a:cubicBezTo>
                      <a:cubicBezTo>
                        <a:pt x="38" y="7"/>
                        <a:pt x="38" y="6"/>
                        <a:pt x="38" y="4"/>
                      </a:cubicBezTo>
                      <a:cubicBezTo>
                        <a:pt x="38" y="3"/>
                        <a:pt x="37" y="1"/>
                        <a:pt x="35" y="1"/>
                      </a:cubicBezTo>
                      <a:cubicBezTo>
                        <a:pt x="33" y="0"/>
                        <a:pt x="31" y="1"/>
                        <a:pt x="30" y="3"/>
                      </a:cubicBezTo>
                      <a:cubicBezTo>
                        <a:pt x="30" y="4"/>
                        <a:pt x="28" y="5"/>
                        <a:pt x="27" y="5"/>
                      </a:cubicBezTo>
                      <a:cubicBezTo>
                        <a:pt x="26" y="6"/>
                        <a:pt x="25" y="4"/>
                        <a:pt x="24" y="3"/>
                      </a:cubicBezTo>
                      <a:cubicBezTo>
                        <a:pt x="24" y="1"/>
                        <a:pt x="22" y="1"/>
                        <a:pt x="20" y="1"/>
                      </a:cubicBezTo>
                      <a:cubicBezTo>
                        <a:pt x="18" y="2"/>
                        <a:pt x="16" y="4"/>
                        <a:pt x="17" y="5"/>
                      </a:cubicBezTo>
                      <a:cubicBezTo>
                        <a:pt x="17" y="7"/>
                        <a:pt x="16" y="9"/>
                        <a:pt x="15" y="10"/>
                      </a:cubicBezTo>
                      <a:cubicBezTo>
                        <a:pt x="14" y="10"/>
                        <a:pt x="13" y="10"/>
                        <a:pt x="12" y="9"/>
                      </a:cubicBezTo>
                      <a:cubicBezTo>
                        <a:pt x="10" y="8"/>
                        <a:pt x="8" y="8"/>
                        <a:pt x="7" y="10"/>
                      </a:cubicBezTo>
                      <a:cubicBezTo>
                        <a:pt x="6" y="11"/>
                        <a:pt x="5" y="13"/>
                        <a:pt x="6" y="14"/>
                      </a:cubicBezTo>
                      <a:close/>
                      <a:moveTo>
                        <a:pt x="23" y="13"/>
                      </a:moveTo>
                      <a:cubicBezTo>
                        <a:pt x="32" y="10"/>
                        <a:pt x="42" y="15"/>
                        <a:pt x="45" y="24"/>
                      </a:cubicBezTo>
                      <a:cubicBezTo>
                        <a:pt x="47" y="33"/>
                        <a:pt x="43" y="42"/>
                        <a:pt x="34" y="45"/>
                      </a:cubicBezTo>
                      <a:cubicBezTo>
                        <a:pt x="25" y="48"/>
                        <a:pt x="15" y="43"/>
                        <a:pt x="13" y="34"/>
                      </a:cubicBezTo>
                      <a:cubicBezTo>
                        <a:pt x="10" y="26"/>
                        <a:pt x="15" y="16"/>
                        <a:pt x="23" y="13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  <p:sp>
              <p:nvSpPr>
                <p:cNvPr id="45" name="Freeform 302"/>
                <p:cNvSpPr>
                  <a:spLocks noEditPoints="1"/>
                </p:cNvSpPr>
                <p:nvPr/>
              </p:nvSpPr>
              <p:spPr bwMode="auto">
                <a:xfrm>
                  <a:off x="5084763" y="971550"/>
                  <a:ext cx="139700" cy="139700"/>
                </a:xfrm>
                <a:custGeom>
                  <a:avLst/>
                  <a:gdLst>
                    <a:gd name="T0" fmla="*/ 4 w 37"/>
                    <a:gd name="T1" fmla="*/ 9 h 37"/>
                    <a:gd name="T2" fmla="*/ 5 w 37"/>
                    <a:gd name="T3" fmla="*/ 12 h 37"/>
                    <a:gd name="T4" fmla="*/ 2 w 37"/>
                    <a:gd name="T5" fmla="*/ 12 h 37"/>
                    <a:gd name="T6" fmla="*/ 0 w 37"/>
                    <a:gd name="T7" fmla="*/ 14 h 37"/>
                    <a:gd name="T8" fmla="*/ 1 w 37"/>
                    <a:gd name="T9" fmla="*/ 17 h 37"/>
                    <a:gd name="T10" fmla="*/ 3 w 37"/>
                    <a:gd name="T11" fmla="*/ 20 h 37"/>
                    <a:gd name="T12" fmla="*/ 2 w 37"/>
                    <a:gd name="T13" fmla="*/ 21 h 37"/>
                    <a:gd name="T14" fmla="*/ 1 w 37"/>
                    <a:gd name="T15" fmla="*/ 24 h 37"/>
                    <a:gd name="T16" fmla="*/ 3 w 37"/>
                    <a:gd name="T17" fmla="*/ 26 h 37"/>
                    <a:gd name="T18" fmla="*/ 5 w 37"/>
                    <a:gd name="T19" fmla="*/ 26 h 37"/>
                    <a:gd name="T20" fmla="*/ 5 w 37"/>
                    <a:gd name="T21" fmla="*/ 29 h 37"/>
                    <a:gd name="T22" fmla="*/ 6 w 37"/>
                    <a:gd name="T23" fmla="*/ 32 h 37"/>
                    <a:gd name="T24" fmla="*/ 9 w 37"/>
                    <a:gd name="T25" fmla="*/ 33 h 37"/>
                    <a:gd name="T26" fmla="*/ 12 w 37"/>
                    <a:gd name="T27" fmla="*/ 32 h 37"/>
                    <a:gd name="T28" fmla="*/ 12 w 37"/>
                    <a:gd name="T29" fmla="*/ 34 h 37"/>
                    <a:gd name="T30" fmla="*/ 15 w 37"/>
                    <a:gd name="T31" fmla="*/ 37 h 37"/>
                    <a:gd name="T32" fmla="*/ 17 w 37"/>
                    <a:gd name="T33" fmla="*/ 35 h 37"/>
                    <a:gd name="T34" fmla="*/ 20 w 37"/>
                    <a:gd name="T35" fmla="*/ 34 h 37"/>
                    <a:gd name="T36" fmla="*/ 21 w 37"/>
                    <a:gd name="T37" fmla="*/ 35 h 37"/>
                    <a:gd name="T38" fmla="*/ 24 w 37"/>
                    <a:gd name="T39" fmla="*/ 36 h 37"/>
                    <a:gd name="T40" fmla="*/ 26 w 37"/>
                    <a:gd name="T41" fmla="*/ 34 h 37"/>
                    <a:gd name="T42" fmla="*/ 27 w 37"/>
                    <a:gd name="T43" fmla="*/ 31 h 37"/>
                    <a:gd name="T44" fmla="*/ 29 w 37"/>
                    <a:gd name="T45" fmla="*/ 32 h 37"/>
                    <a:gd name="T46" fmla="*/ 32 w 37"/>
                    <a:gd name="T47" fmla="*/ 31 h 37"/>
                    <a:gd name="T48" fmla="*/ 33 w 37"/>
                    <a:gd name="T49" fmla="*/ 28 h 37"/>
                    <a:gd name="T50" fmla="*/ 32 w 37"/>
                    <a:gd name="T51" fmla="*/ 25 h 37"/>
                    <a:gd name="T52" fmla="*/ 35 w 37"/>
                    <a:gd name="T53" fmla="*/ 24 h 37"/>
                    <a:gd name="T54" fmla="*/ 37 w 37"/>
                    <a:gd name="T55" fmla="*/ 22 h 37"/>
                    <a:gd name="T56" fmla="*/ 36 w 37"/>
                    <a:gd name="T57" fmla="*/ 19 h 37"/>
                    <a:gd name="T58" fmla="*/ 34 w 37"/>
                    <a:gd name="T59" fmla="*/ 17 h 37"/>
                    <a:gd name="T60" fmla="*/ 35 w 37"/>
                    <a:gd name="T61" fmla="*/ 15 h 37"/>
                    <a:gd name="T62" fmla="*/ 36 w 37"/>
                    <a:gd name="T63" fmla="*/ 12 h 37"/>
                    <a:gd name="T64" fmla="*/ 34 w 37"/>
                    <a:gd name="T65" fmla="*/ 11 h 37"/>
                    <a:gd name="T66" fmla="*/ 31 w 37"/>
                    <a:gd name="T67" fmla="*/ 9 h 37"/>
                    <a:gd name="T68" fmla="*/ 32 w 37"/>
                    <a:gd name="T69" fmla="*/ 7 h 37"/>
                    <a:gd name="T70" fmla="*/ 31 w 37"/>
                    <a:gd name="T71" fmla="*/ 4 h 37"/>
                    <a:gd name="T72" fmla="*/ 28 w 37"/>
                    <a:gd name="T73" fmla="*/ 4 h 37"/>
                    <a:gd name="T74" fmla="*/ 25 w 37"/>
                    <a:gd name="T75" fmla="*/ 4 h 37"/>
                    <a:gd name="T76" fmla="*/ 25 w 37"/>
                    <a:gd name="T77" fmla="*/ 2 h 37"/>
                    <a:gd name="T78" fmla="*/ 22 w 37"/>
                    <a:gd name="T79" fmla="*/ 0 h 37"/>
                    <a:gd name="T80" fmla="*/ 20 w 37"/>
                    <a:gd name="T81" fmla="*/ 1 h 37"/>
                    <a:gd name="T82" fmla="*/ 17 w 37"/>
                    <a:gd name="T83" fmla="*/ 3 h 37"/>
                    <a:gd name="T84" fmla="*/ 16 w 37"/>
                    <a:gd name="T85" fmla="*/ 1 h 37"/>
                    <a:gd name="T86" fmla="*/ 13 w 37"/>
                    <a:gd name="T87" fmla="*/ 0 h 37"/>
                    <a:gd name="T88" fmla="*/ 11 w 37"/>
                    <a:gd name="T89" fmla="*/ 3 h 37"/>
                    <a:gd name="T90" fmla="*/ 10 w 37"/>
                    <a:gd name="T91" fmla="*/ 6 h 37"/>
                    <a:gd name="T92" fmla="*/ 8 w 37"/>
                    <a:gd name="T93" fmla="*/ 5 h 37"/>
                    <a:gd name="T94" fmla="*/ 5 w 37"/>
                    <a:gd name="T95" fmla="*/ 6 h 37"/>
                    <a:gd name="T96" fmla="*/ 4 w 37"/>
                    <a:gd name="T97" fmla="*/ 9 h 37"/>
                    <a:gd name="T98" fmla="*/ 15 w 37"/>
                    <a:gd name="T99" fmla="*/ 8 h 37"/>
                    <a:gd name="T100" fmla="*/ 29 w 37"/>
                    <a:gd name="T101" fmla="*/ 15 h 37"/>
                    <a:gd name="T102" fmla="*/ 22 w 37"/>
                    <a:gd name="T103" fmla="*/ 29 h 37"/>
                    <a:gd name="T104" fmla="*/ 8 w 37"/>
                    <a:gd name="T105" fmla="*/ 22 h 37"/>
                    <a:gd name="T106" fmla="*/ 15 w 37"/>
                    <a:gd name="T107" fmla="*/ 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" h="37">
                      <a:moveTo>
                        <a:pt x="4" y="9"/>
                      </a:moveTo>
                      <a:cubicBezTo>
                        <a:pt x="5" y="9"/>
                        <a:pt x="5" y="11"/>
                        <a:pt x="5" y="12"/>
                      </a:cubicBezTo>
                      <a:cubicBezTo>
                        <a:pt x="4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6"/>
                        <a:pt x="0" y="17"/>
                        <a:pt x="1" y="17"/>
                      </a:cubicBezTo>
                      <a:cubicBezTo>
                        <a:pt x="2" y="17"/>
                        <a:pt x="3" y="19"/>
                        <a:pt x="3" y="20"/>
                      </a:cubicBezTo>
                      <a:cubicBezTo>
                        <a:pt x="3" y="20"/>
                        <a:pt x="2" y="21"/>
                        <a:pt x="2" y="21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1" y="25"/>
                        <a:pt x="2" y="26"/>
                        <a:pt x="3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5" y="30"/>
                        <a:pt x="5" y="31"/>
                        <a:pt x="6" y="32"/>
                      </a:cubicBezTo>
                      <a:cubicBezTo>
                        <a:pt x="7" y="33"/>
                        <a:pt x="8" y="33"/>
                        <a:pt x="9" y="33"/>
                      </a:cubicBezTo>
                      <a:cubicBezTo>
                        <a:pt x="10" y="32"/>
                        <a:pt x="11" y="32"/>
                        <a:pt x="12" y="32"/>
                      </a:cubicBezTo>
                      <a:cubicBezTo>
                        <a:pt x="12" y="32"/>
                        <a:pt x="13" y="33"/>
                        <a:pt x="12" y="34"/>
                      </a:cubicBezTo>
                      <a:cubicBezTo>
                        <a:pt x="12" y="35"/>
                        <a:pt x="13" y="36"/>
                        <a:pt x="15" y="37"/>
                      </a:cubicBezTo>
                      <a:cubicBezTo>
                        <a:pt x="16" y="37"/>
                        <a:pt x="17" y="36"/>
                        <a:pt x="17" y="35"/>
                      </a:cubicBezTo>
                      <a:cubicBezTo>
                        <a:pt x="18" y="34"/>
                        <a:pt x="19" y="34"/>
                        <a:pt x="20" y="34"/>
                      </a:cubicBezTo>
                      <a:cubicBezTo>
                        <a:pt x="20" y="34"/>
                        <a:pt x="21" y="34"/>
                        <a:pt x="21" y="35"/>
                      </a:cubicBezTo>
                      <a:cubicBezTo>
                        <a:pt x="22" y="36"/>
                        <a:pt x="23" y="37"/>
                        <a:pt x="24" y="36"/>
                      </a:cubicBezTo>
                      <a:cubicBezTo>
                        <a:pt x="26" y="36"/>
                        <a:pt x="26" y="35"/>
                        <a:pt x="26" y="34"/>
                      </a:cubicBezTo>
                      <a:cubicBezTo>
                        <a:pt x="26" y="33"/>
                        <a:pt x="27" y="31"/>
                        <a:pt x="27" y="31"/>
                      </a:cubicBezTo>
                      <a:cubicBezTo>
                        <a:pt x="28" y="31"/>
                        <a:pt x="29" y="31"/>
                        <a:pt x="29" y="32"/>
                      </a:cubicBezTo>
                      <a:cubicBezTo>
                        <a:pt x="30" y="32"/>
                        <a:pt x="32" y="32"/>
                        <a:pt x="32" y="31"/>
                      </a:cubicBezTo>
                      <a:cubicBezTo>
                        <a:pt x="33" y="30"/>
                        <a:pt x="34" y="28"/>
                        <a:pt x="33" y="28"/>
                      </a:cubicBezTo>
                      <a:cubicBezTo>
                        <a:pt x="32" y="27"/>
                        <a:pt x="32" y="25"/>
                        <a:pt x="32" y="25"/>
                      </a:cubicBezTo>
                      <a:cubicBezTo>
                        <a:pt x="33" y="24"/>
                        <a:pt x="34" y="24"/>
                        <a:pt x="35" y="24"/>
                      </a:cubicBezTo>
                      <a:cubicBezTo>
                        <a:pt x="36" y="24"/>
                        <a:pt x="37" y="24"/>
                        <a:pt x="37" y="22"/>
                      </a:cubicBezTo>
                      <a:cubicBezTo>
                        <a:pt x="37" y="21"/>
                        <a:pt x="37" y="20"/>
                        <a:pt x="36" y="19"/>
                      </a:cubicBezTo>
                      <a:cubicBezTo>
                        <a:pt x="35" y="19"/>
                        <a:pt x="34" y="18"/>
                        <a:pt x="34" y="17"/>
                      </a:cubicBezTo>
                      <a:cubicBezTo>
                        <a:pt x="34" y="16"/>
                        <a:pt x="35" y="16"/>
                        <a:pt x="35" y="15"/>
                      </a:cubicBezTo>
                      <a:cubicBezTo>
                        <a:pt x="36" y="15"/>
                        <a:pt x="37" y="14"/>
                        <a:pt x="36" y="12"/>
                      </a:cubicBezTo>
                      <a:cubicBezTo>
                        <a:pt x="36" y="11"/>
                        <a:pt x="35" y="10"/>
                        <a:pt x="34" y="11"/>
                      </a:cubicBezTo>
                      <a:cubicBezTo>
                        <a:pt x="33" y="11"/>
                        <a:pt x="31" y="10"/>
                        <a:pt x="31" y="9"/>
                      </a:cubicBezTo>
                      <a:cubicBezTo>
                        <a:pt x="31" y="9"/>
                        <a:pt x="31" y="8"/>
                        <a:pt x="32" y="7"/>
                      </a:cubicBezTo>
                      <a:cubicBezTo>
                        <a:pt x="32" y="7"/>
                        <a:pt x="32" y="5"/>
                        <a:pt x="31" y="4"/>
                      </a:cubicBezTo>
                      <a:cubicBezTo>
                        <a:pt x="30" y="3"/>
                        <a:pt x="29" y="3"/>
                        <a:pt x="28" y="4"/>
                      </a:cubicBezTo>
                      <a:cubicBezTo>
                        <a:pt x="27" y="5"/>
                        <a:pt x="26" y="5"/>
                        <a:pt x="25" y="4"/>
                      </a:cubicBezTo>
                      <a:cubicBezTo>
                        <a:pt x="25" y="4"/>
                        <a:pt x="24" y="3"/>
                        <a:pt x="25" y="2"/>
                      </a:cubicBezTo>
                      <a:cubicBezTo>
                        <a:pt x="25" y="1"/>
                        <a:pt x="24" y="0"/>
                        <a:pt x="22" y="0"/>
                      </a:cubicBezTo>
                      <a:cubicBezTo>
                        <a:pt x="21" y="0"/>
                        <a:pt x="20" y="0"/>
                        <a:pt x="20" y="1"/>
                      </a:cubicBezTo>
                      <a:cubicBezTo>
                        <a:pt x="19" y="2"/>
                        <a:pt x="18" y="3"/>
                        <a:pt x="17" y="3"/>
                      </a:cubicBezTo>
                      <a:cubicBezTo>
                        <a:pt x="17" y="3"/>
                        <a:pt x="16" y="2"/>
                        <a:pt x="16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1" y="4"/>
                        <a:pt x="10" y="5"/>
                        <a:pt x="10" y="6"/>
                      </a:cubicBezTo>
                      <a:cubicBezTo>
                        <a:pt x="9" y="6"/>
                        <a:pt x="8" y="6"/>
                        <a:pt x="8" y="5"/>
                      </a:cubicBezTo>
                      <a:cubicBezTo>
                        <a:pt x="7" y="4"/>
                        <a:pt x="5" y="5"/>
                        <a:pt x="5" y="6"/>
                      </a:cubicBezTo>
                      <a:cubicBezTo>
                        <a:pt x="4" y="7"/>
                        <a:pt x="3" y="8"/>
                        <a:pt x="4" y="9"/>
                      </a:cubicBezTo>
                      <a:close/>
                      <a:moveTo>
                        <a:pt x="15" y="8"/>
                      </a:moveTo>
                      <a:cubicBezTo>
                        <a:pt x="21" y="6"/>
                        <a:pt x="27" y="9"/>
                        <a:pt x="29" y="15"/>
                      </a:cubicBezTo>
                      <a:cubicBezTo>
                        <a:pt x="31" y="21"/>
                        <a:pt x="27" y="27"/>
                        <a:pt x="22" y="29"/>
                      </a:cubicBezTo>
                      <a:cubicBezTo>
                        <a:pt x="16" y="30"/>
                        <a:pt x="10" y="27"/>
                        <a:pt x="8" y="22"/>
                      </a:cubicBezTo>
                      <a:cubicBezTo>
                        <a:pt x="6" y="16"/>
                        <a:pt x="10" y="10"/>
                        <a:pt x="15" y="8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  <p:sp>
              <p:nvSpPr>
                <p:cNvPr id="46" name="Freeform 303"/>
                <p:cNvSpPr>
                  <a:spLocks noEditPoints="1"/>
                </p:cNvSpPr>
                <p:nvPr/>
              </p:nvSpPr>
              <p:spPr bwMode="auto">
                <a:xfrm>
                  <a:off x="5084763" y="1111250"/>
                  <a:ext cx="109538" cy="104775"/>
                </a:xfrm>
                <a:custGeom>
                  <a:avLst/>
                  <a:gdLst>
                    <a:gd name="T0" fmla="*/ 3 w 29"/>
                    <a:gd name="T1" fmla="*/ 7 h 28"/>
                    <a:gd name="T2" fmla="*/ 4 w 29"/>
                    <a:gd name="T3" fmla="*/ 9 h 28"/>
                    <a:gd name="T4" fmla="*/ 2 w 29"/>
                    <a:gd name="T5" fmla="*/ 9 h 28"/>
                    <a:gd name="T6" fmla="*/ 0 w 29"/>
                    <a:gd name="T7" fmla="*/ 11 h 28"/>
                    <a:gd name="T8" fmla="*/ 1 w 29"/>
                    <a:gd name="T9" fmla="*/ 13 h 28"/>
                    <a:gd name="T10" fmla="*/ 3 w 29"/>
                    <a:gd name="T11" fmla="*/ 15 h 28"/>
                    <a:gd name="T12" fmla="*/ 1 w 29"/>
                    <a:gd name="T13" fmla="*/ 16 h 28"/>
                    <a:gd name="T14" fmla="*/ 1 w 29"/>
                    <a:gd name="T15" fmla="*/ 19 h 28"/>
                    <a:gd name="T16" fmla="*/ 3 w 29"/>
                    <a:gd name="T17" fmla="*/ 20 h 28"/>
                    <a:gd name="T18" fmla="*/ 4 w 29"/>
                    <a:gd name="T19" fmla="*/ 20 h 28"/>
                    <a:gd name="T20" fmla="*/ 4 w 29"/>
                    <a:gd name="T21" fmla="*/ 23 h 28"/>
                    <a:gd name="T22" fmla="*/ 5 w 29"/>
                    <a:gd name="T23" fmla="*/ 25 h 28"/>
                    <a:gd name="T24" fmla="*/ 7 w 29"/>
                    <a:gd name="T25" fmla="*/ 25 h 28"/>
                    <a:gd name="T26" fmla="*/ 9 w 29"/>
                    <a:gd name="T27" fmla="*/ 25 h 28"/>
                    <a:gd name="T28" fmla="*/ 10 w 29"/>
                    <a:gd name="T29" fmla="*/ 27 h 28"/>
                    <a:gd name="T30" fmla="*/ 11 w 29"/>
                    <a:gd name="T31" fmla="*/ 28 h 28"/>
                    <a:gd name="T32" fmla="*/ 13 w 29"/>
                    <a:gd name="T33" fmla="*/ 27 h 28"/>
                    <a:gd name="T34" fmla="*/ 15 w 29"/>
                    <a:gd name="T35" fmla="*/ 26 h 28"/>
                    <a:gd name="T36" fmla="*/ 17 w 29"/>
                    <a:gd name="T37" fmla="*/ 27 h 28"/>
                    <a:gd name="T38" fmla="*/ 19 w 29"/>
                    <a:gd name="T39" fmla="*/ 28 h 28"/>
                    <a:gd name="T40" fmla="*/ 20 w 29"/>
                    <a:gd name="T41" fmla="*/ 26 h 28"/>
                    <a:gd name="T42" fmla="*/ 21 w 29"/>
                    <a:gd name="T43" fmla="*/ 24 h 28"/>
                    <a:gd name="T44" fmla="*/ 23 w 29"/>
                    <a:gd name="T45" fmla="*/ 24 h 28"/>
                    <a:gd name="T46" fmla="*/ 25 w 29"/>
                    <a:gd name="T47" fmla="*/ 24 h 28"/>
                    <a:gd name="T48" fmla="*/ 25 w 29"/>
                    <a:gd name="T49" fmla="*/ 21 h 28"/>
                    <a:gd name="T50" fmla="*/ 25 w 29"/>
                    <a:gd name="T51" fmla="*/ 19 h 28"/>
                    <a:gd name="T52" fmla="*/ 27 w 29"/>
                    <a:gd name="T53" fmla="*/ 19 h 28"/>
                    <a:gd name="T54" fmla="*/ 29 w 29"/>
                    <a:gd name="T55" fmla="*/ 17 h 28"/>
                    <a:gd name="T56" fmla="*/ 28 w 29"/>
                    <a:gd name="T57" fmla="*/ 15 h 28"/>
                    <a:gd name="T58" fmla="*/ 26 w 29"/>
                    <a:gd name="T59" fmla="*/ 13 h 28"/>
                    <a:gd name="T60" fmla="*/ 27 w 29"/>
                    <a:gd name="T61" fmla="*/ 12 h 28"/>
                    <a:gd name="T62" fmla="*/ 28 w 29"/>
                    <a:gd name="T63" fmla="*/ 10 h 28"/>
                    <a:gd name="T64" fmla="*/ 26 w 29"/>
                    <a:gd name="T65" fmla="*/ 8 h 28"/>
                    <a:gd name="T66" fmla="*/ 24 w 29"/>
                    <a:gd name="T67" fmla="*/ 7 h 28"/>
                    <a:gd name="T68" fmla="*/ 25 w 29"/>
                    <a:gd name="T69" fmla="*/ 6 h 28"/>
                    <a:gd name="T70" fmla="*/ 24 w 29"/>
                    <a:gd name="T71" fmla="*/ 3 h 28"/>
                    <a:gd name="T72" fmla="*/ 22 w 29"/>
                    <a:gd name="T73" fmla="*/ 3 h 28"/>
                    <a:gd name="T74" fmla="*/ 19 w 29"/>
                    <a:gd name="T75" fmla="*/ 3 h 28"/>
                    <a:gd name="T76" fmla="*/ 19 w 29"/>
                    <a:gd name="T77" fmla="*/ 2 h 28"/>
                    <a:gd name="T78" fmla="*/ 17 w 29"/>
                    <a:gd name="T79" fmla="*/ 0 h 28"/>
                    <a:gd name="T80" fmla="*/ 15 w 29"/>
                    <a:gd name="T81" fmla="*/ 1 h 28"/>
                    <a:gd name="T82" fmla="*/ 13 w 29"/>
                    <a:gd name="T83" fmla="*/ 2 h 28"/>
                    <a:gd name="T84" fmla="*/ 12 w 29"/>
                    <a:gd name="T85" fmla="*/ 1 h 28"/>
                    <a:gd name="T86" fmla="*/ 10 w 29"/>
                    <a:gd name="T87" fmla="*/ 0 h 28"/>
                    <a:gd name="T88" fmla="*/ 9 w 29"/>
                    <a:gd name="T89" fmla="*/ 2 h 28"/>
                    <a:gd name="T90" fmla="*/ 8 w 29"/>
                    <a:gd name="T91" fmla="*/ 4 h 28"/>
                    <a:gd name="T92" fmla="*/ 6 w 29"/>
                    <a:gd name="T93" fmla="*/ 4 h 28"/>
                    <a:gd name="T94" fmla="*/ 4 w 29"/>
                    <a:gd name="T95" fmla="*/ 4 h 28"/>
                    <a:gd name="T96" fmla="*/ 3 w 29"/>
                    <a:gd name="T97" fmla="*/ 7 h 28"/>
                    <a:gd name="T98" fmla="*/ 12 w 29"/>
                    <a:gd name="T99" fmla="*/ 6 h 28"/>
                    <a:gd name="T100" fmla="*/ 22 w 29"/>
                    <a:gd name="T101" fmla="*/ 12 h 28"/>
                    <a:gd name="T102" fmla="*/ 17 w 29"/>
                    <a:gd name="T103" fmla="*/ 22 h 28"/>
                    <a:gd name="T104" fmla="*/ 6 w 29"/>
                    <a:gd name="T105" fmla="*/ 17 h 28"/>
                    <a:gd name="T106" fmla="*/ 12 w 29"/>
                    <a:gd name="T107" fmla="*/ 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" h="28">
                      <a:moveTo>
                        <a:pt x="3" y="7"/>
                      </a:moveTo>
                      <a:cubicBezTo>
                        <a:pt x="4" y="7"/>
                        <a:pt x="4" y="9"/>
                        <a:pt x="4" y="9"/>
                      </a:cubicBezTo>
                      <a:cubicBezTo>
                        <a:pt x="4" y="9"/>
                        <a:pt x="3" y="10"/>
                        <a:pt x="2" y="9"/>
                      </a:cubicBezTo>
                      <a:cubicBezTo>
                        <a:pt x="1" y="9"/>
                        <a:pt x="0" y="10"/>
                        <a:pt x="0" y="11"/>
                      </a:cubicBezTo>
                      <a:cubicBezTo>
                        <a:pt x="0" y="12"/>
                        <a:pt x="0" y="13"/>
                        <a:pt x="1" y="13"/>
                      </a:cubicBezTo>
                      <a:cubicBezTo>
                        <a:pt x="2" y="13"/>
                        <a:pt x="3" y="15"/>
                        <a:pt x="3" y="15"/>
                      </a:cubicBezTo>
                      <a:cubicBezTo>
                        <a:pt x="3" y="16"/>
                        <a:pt x="2" y="16"/>
                        <a:pt x="1" y="16"/>
                      </a:cubicBezTo>
                      <a:cubicBezTo>
                        <a:pt x="1" y="17"/>
                        <a:pt x="0" y="18"/>
                        <a:pt x="1" y="19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3" y="20"/>
                        <a:pt x="4" y="20"/>
                        <a:pt x="4" y="20"/>
                      </a:cubicBezTo>
                      <a:cubicBezTo>
                        <a:pt x="4" y="21"/>
                        <a:pt x="5" y="22"/>
                        <a:pt x="4" y="23"/>
                      </a:cubicBezTo>
                      <a:cubicBezTo>
                        <a:pt x="4" y="23"/>
                        <a:pt x="4" y="24"/>
                        <a:pt x="5" y="25"/>
                      </a:cubicBezTo>
                      <a:cubicBezTo>
                        <a:pt x="5" y="26"/>
                        <a:pt x="7" y="26"/>
                        <a:pt x="7" y="25"/>
                      </a:cubicBezTo>
                      <a:cubicBezTo>
                        <a:pt x="8" y="25"/>
                        <a:pt x="9" y="25"/>
                        <a:pt x="9" y="25"/>
                      </a:cubicBezTo>
                      <a:cubicBezTo>
                        <a:pt x="10" y="25"/>
                        <a:pt x="10" y="26"/>
                        <a:pt x="10" y="27"/>
                      </a:cubicBezTo>
                      <a:cubicBezTo>
                        <a:pt x="10" y="27"/>
                        <a:pt x="10" y="28"/>
                        <a:pt x="11" y="28"/>
                      </a:cubicBezTo>
                      <a:cubicBezTo>
                        <a:pt x="12" y="28"/>
                        <a:pt x="13" y="28"/>
                        <a:pt x="13" y="27"/>
                      </a:cubicBezTo>
                      <a:cubicBezTo>
                        <a:pt x="14" y="27"/>
                        <a:pt x="15" y="26"/>
                        <a:pt x="15" y="26"/>
                      </a:cubicBezTo>
                      <a:cubicBezTo>
                        <a:pt x="16" y="26"/>
                        <a:pt x="16" y="26"/>
                        <a:pt x="17" y="27"/>
                      </a:cubicBezTo>
                      <a:cubicBezTo>
                        <a:pt x="17" y="28"/>
                        <a:pt x="18" y="28"/>
                        <a:pt x="19" y="28"/>
                      </a:cubicBezTo>
                      <a:cubicBezTo>
                        <a:pt x="20" y="28"/>
                        <a:pt x="20" y="27"/>
                        <a:pt x="20" y="26"/>
                      </a:cubicBezTo>
                      <a:cubicBezTo>
                        <a:pt x="20" y="25"/>
                        <a:pt x="21" y="24"/>
                        <a:pt x="21" y="24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5"/>
                        <a:pt x="24" y="25"/>
                        <a:pt x="25" y="24"/>
                      </a:cubicBezTo>
                      <a:cubicBezTo>
                        <a:pt x="26" y="23"/>
                        <a:pt x="26" y="22"/>
                        <a:pt x="25" y="21"/>
                      </a:cubicBezTo>
                      <a:cubicBezTo>
                        <a:pt x="25" y="21"/>
                        <a:pt x="25" y="20"/>
                        <a:pt x="25" y="19"/>
                      </a:cubicBezTo>
                      <a:cubicBezTo>
                        <a:pt x="25" y="19"/>
                        <a:pt x="26" y="19"/>
                        <a:pt x="27" y="19"/>
                      </a:cubicBezTo>
                      <a:cubicBezTo>
                        <a:pt x="28" y="19"/>
                        <a:pt x="28" y="18"/>
                        <a:pt x="29" y="17"/>
                      </a:cubicBezTo>
                      <a:cubicBezTo>
                        <a:pt x="29" y="16"/>
                        <a:pt x="28" y="15"/>
                        <a:pt x="28" y="15"/>
                      </a:cubicBezTo>
                      <a:cubicBezTo>
                        <a:pt x="27" y="15"/>
                        <a:pt x="26" y="14"/>
                        <a:pt x="26" y="13"/>
                      </a:cubicBezTo>
                      <a:cubicBezTo>
                        <a:pt x="26" y="13"/>
                        <a:pt x="27" y="12"/>
                        <a:pt x="27" y="12"/>
                      </a:cubicBezTo>
                      <a:cubicBezTo>
                        <a:pt x="28" y="12"/>
                        <a:pt x="28" y="11"/>
                        <a:pt x="28" y="10"/>
                      </a:cubicBezTo>
                      <a:cubicBezTo>
                        <a:pt x="28" y="9"/>
                        <a:pt x="27" y="8"/>
                        <a:pt x="26" y="8"/>
                      </a:cubicBezTo>
                      <a:cubicBezTo>
                        <a:pt x="26" y="9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25" y="6"/>
                      </a:cubicBezTo>
                      <a:cubicBezTo>
                        <a:pt x="25" y="5"/>
                        <a:pt x="25" y="4"/>
                        <a:pt x="24" y="3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1" y="4"/>
                        <a:pt x="20" y="4"/>
                        <a:pt x="19" y="3"/>
                      </a:cubicBezTo>
                      <a:cubicBezTo>
                        <a:pt x="19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3" y="2"/>
                        <a:pt x="12" y="2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1"/>
                        <a:pt x="8" y="2"/>
                        <a:pt x="9" y="2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7" y="5"/>
                        <a:pt x="7" y="4"/>
                        <a:pt x="6" y="4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lose/>
                      <a:moveTo>
                        <a:pt x="12" y="6"/>
                      </a:moveTo>
                      <a:cubicBezTo>
                        <a:pt x="16" y="5"/>
                        <a:pt x="21" y="7"/>
                        <a:pt x="22" y="12"/>
                      </a:cubicBezTo>
                      <a:cubicBezTo>
                        <a:pt x="24" y="16"/>
                        <a:pt x="21" y="21"/>
                        <a:pt x="17" y="22"/>
                      </a:cubicBezTo>
                      <a:cubicBezTo>
                        <a:pt x="13" y="23"/>
                        <a:pt x="8" y="21"/>
                        <a:pt x="6" y="17"/>
                      </a:cubicBezTo>
                      <a:cubicBezTo>
                        <a:pt x="5" y="12"/>
                        <a:pt x="7" y="8"/>
                        <a:pt x="12" y="6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</p:grpSp>
        </p:grpSp>
        <p:sp>
          <p:nvSpPr>
            <p:cNvPr id="41" name="矩形 40"/>
            <p:cNvSpPr/>
            <p:nvPr/>
          </p:nvSpPr>
          <p:spPr>
            <a:xfrm>
              <a:off x="7367116" y="916528"/>
              <a:ext cx="9962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02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800" dirty="0"/>
            </a:p>
          </p:txBody>
        </p:sp>
      </p:grpSp>
      <p:grpSp>
        <p:nvGrpSpPr>
          <p:cNvPr id="47" name="组合 46"/>
          <p:cNvGrpSpPr/>
          <p:nvPr userDrawn="1"/>
        </p:nvGrpSpPr>
        <p:grpSpPr>
          <a:xfrm>
            <a:off x="8957777" y="285729"/>
            <a:ext cx="996377" cy="1277131"/>
            <a:chOff x="8563703" y="285728"/>
            <a:chExt cx="996247" cy="1277131"/>
          </a:xfrm>
        </p:grpSpPr>
        <p:grpSp>
          <p:nvGrpSpPr>
            <p:cNvPr id="48" name="组合 55"/>
            <p:cNvGrpSpPr/>
            <p:nvPr/>
          </p:nvGrpSpPr>
          <p:grpSpPr>
            <a:xfrm>
              <a:off x="8762966" y="285728"/>
              <a:ext cx="597720" cy="597720"/>
              <a:chOff x="6494501" y="4230044"/>
              <a:chExt cx="696763" cy="696763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6494501" y="423004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51" name="任意多边形 50"/>
              <p:cNvSpPr>
                <a:spLocks/>
              </p:cNvSpPr>
              <p:nvPr/>
            </p:nvSpPr>
            <p:spPr bwMode="auto">
              <a:xfrm>
                <a:off x="6609467" y="4389660"/>
                <a:ext cx="488930" cy="374848"/>
              </a:xfrm>
              <a:custGeom>
                <a:avLst/>
                <a:gdLst>
                  <a:gd name="connsiteX0" fmla="*/ 14829 w 563476"/>
                  <a:gd name="connsiteY0" fmla="*/ 416347 h 432000"/>
                  <a:gd name="connsiteX1" fmla="*/ 556062 w 563476"/>
                  <a:gd name="connsiteY1" fmla="*/ 416347 h 432000"/>
                  <a:gd name="connsiteX2" fmla="*/ 563476 w 563476"/>
                  <a:gd name="connsiteY2" fmla="*/ 424174 h 432000"/>
                  <a:gd name="connsiteX3" fmla="*/ 556062 w 563476"/>
                  <a:gd name="connsiteY3" fmla="*/ 432000 h 432000"/>
                  <a:gd name="connsiteX4" fmla="*/ 14829 w 563476"/>
                  <a:gd name="connsiteY4" fmla="*/ 432000 h 432000"/>
                  <a:gd name="connsiteX5" fmla="*/ 0 w 563476"/>
                  <a:gd name="connsiteY5" fmla="*/ 424174 h 432000"/>
                  <a:gd name="connsiteX6" fmla="*/ 14829 w 563476"/>
                  <a:gd name="connsiteY6" fmla="*/ 416347 h 432000"/>
                  <a:gd name="connsiteX7" fmla="*/ 428869 w 563476"/>
                  <a:gd name="connsiteY7" fmla="*/ 200347 h 432000"/>
                  <a:gd name="connsiteX8" fmla="*/ 510260 w 563476"/>
                  <a:gd name="connsiteY8" fmla="*/ 200347 h 432000"/>
                  <a:gd name="connsiteX9" fmla="*/ 510260 w 563476"/>
                  <a:gd name="connsiteY9" fmla="*/ 372521 h 432000"/>
                  <a:gd name="connsiteX10" fmla="*/ 428869 w 563476"/>
                  <a:gd name="connsiteY10" fmla="*/ 372521 h 432000"/>
                  <a:gd name="connsiteX11" fmla="*/ 303652 w 563476"/>
                  <a:gd name="connsiteY11" fmla="*/ 118956 h 432000"/>
                  <a:gd name="connsiteX12" fmla="*/ 385043 w 563476"/>
                  <a:gd name="connsiteY12" fmla="*/ 118956 h 432000"/>
                  <a:gd name="connsiteX13" fmla="*/ 385043 w 563476"/>
                  <a:gd name="connsiteY13" fmla="*/ 372521 h 432000"/>
                  <a:gd name="connsiteX14" fmla="*/ 303652 w 563476"/>
                  <a:gd name="connsiteY14" fmla="*/ 372521 h 432000"/>
                  <a:gd name="connsiteX15" fmla="*/ 72001 w 563476"/>
                  <a:gd name="connsiteY15" fmla="*/ 97044 h 432000"/>
                  <a:gd name="connsiteX16" fmla="*/ 153392 w 563476"/>
                  <a:gd name="connsiteY16" fmla="*/ 97044 h 432000"/>
                  <a:gd name="connsiteX17" fmla="*/ 153392 w 563476"/>
                  <a:gd name="connsiteY17" fmla="*/ 372521 h 432000"/>
                  <a:gd name="connsiteX18" fmla="*/ 72001 w 563476"/>
                  <a:gd name="connsiteY18" fmla="*/ 372521 h 432000"/>
                  <a:gd name="connsiteX19" fmla="*/ 190957 w 563476"/>
                  <a:gd name="connsiteY19" fmla="*/ 0 h 432000"/>
                  <a:gd name="connsiteX20" fmla="*/ 272348 w 563476"/>
                  <a:gd name="connsiteY20" fmla="*/ 0 h 432000"/>
                  <a:gd name="connsiteX21" fmla="*/ 272348 w 563476"/>
                  <a:gd name="connsiteY21" fmla="*/ 372521 h 432000"/>
                  <a:gd name="connsiteX22" fmla="*/ 190957 w 563476"/>
                  <a:gd name="connsiteY22" fmla="*/ 372521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476" h="432000">
                    <a:moveTo>
                      <a:pt x="14829" y="416347"/>
                    </a:moveTo>
                    <a:cubicBezTo>
                      <a:pt x="556062" y="416347"/>
                      <a:pt x="556062" y="416347"/>
                      <a:pt x="556062" y="416347"/>
                    </a:cubicBezTo>
                    <a:cubicBezTo>
                      <a:pt x="556062" y="416347"/>
                      <a:pt x="563476" y="416347"/>
                      <a:pt x="563476" y="424174"/>
                    </a:cubicBezTo>
                    <a:cubicBezTo>
                      <a:pt x="563476" y="432000"/>
                      <a:pt x="556062" y="432000"/>
                      <a:pt x="556062" y="432000"/>
                    </a:cubicBezTo>
                    <a:lnTo>
                      <a:pt x="14829" y="432000"/>
                    </a:lnTo>
                    <a:cubicBezTo>
                      <a:pt x="7414" y="432000"/>
                      <a:pt x="0" y="432000"/>
                      <a:pt x="0" y="424174"/>
                    </a:cubicBezTo>
                    <a:cubicBezTo>
                      <a:pt x="0" y="416347"/>
                      <a:pt x="7414" y="416347"/>
                      <a:pt x="14829" y="416347"/>
                    </a:cubicBezTo>
                    <a:close/>
                    <a:moveTo>
                      <a:pt x="428869" y="200347"/>
                    </a:moveTo>
                    <a:lnTo>
                      <a:pt x="510260" y="200347"/>
                    </a:lnTo>
                    <a:lnTo>
                      <a:pt x="510260" y="372521"/>
                    </a:lnTo>
                    <a:lnTo>
                      <a:pt x="428869" y="372521"/>
                    </a:lnTo>
                    <a:close/>
                    <a:moveTo>
                      <a:pt x="303652" y="118956"/>
                    </a:moveTo>
                    <a:lnTo>
                      <a:pt x="385043" y="118956"/>
                    </a:lnTo>
                    <a:lnTo>
                      <a:pt x="385043" y="372521"/>
                    </a:lnTo>
                    <a:lnTo>
                      <a:pt x="303652" y="372521"/>
                    </a:lnTo>
                    <a:close/>
                    <a:moveTo>
                      <a:pt x="72001" y="97044"/>
                    </a:moveTo>
                    <a:lnTo>
                      <a:pt x="153392" y="97044"/>
                    </a:lnTo>
                    <a:lnTo>
                      <a:pt x="153392" y="372521"/>
                    </a:lnTo>
                    <a:lnTo>
                      <a:pt x="72001" y="372521"/>
                    </a:lnTo>
                    <a:close/>
                    <a:moveTo>
                      <a:pt x="190957" y="0"/>
                    </a:moveTo>
                    <a:lnTo>
                      <a:pt x="272348" y="0"/>
                    </a:lnTo>
                    <a:lnTo>
                      <a:pt x="272348" y="372521"/>
                    </a:lnTo>
                    <a:lnTo>
                      <a:pt x="190957" y="372521"/>
                    </a:lnTo>
                    <a:close/>
                  </a:path>
                </a:pathLst>
              </a:custGeom>
              <a:solidFill>
                <a:srgbClr val="C1D84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800"/>
              </a:p>
            </p:txBody>
          </p:sp>
        </p:grpSp>
        <p:sp>
          <p:nvSpPr>
            <p:cNvPr id="49" name="矩形 48"/>
            <p:cNvSpPr/>
            <p:nvPr/>
          </p:nvSpPr>
          <p:spPr>
            <a:xfrm>
              <a:off x="8563703" y="916528"/>
              <a:ext cx="9962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03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800" dirty="0"/>
            </a:p>
          </p:txBody>
        </p:sp>
      </p:grpSp>
      <p:grpSp>
        <p:nvGrpSpPr>
          <p:cNvPr id="52" name="组合 51"/>
          <p:cNvGrpSpPr/>
          <p:nvPr userDrawn="1"/>
        </p:nvGrpSpPr>
        <p:grpSpPr>
          <a:xfrm>
            <a:off x="9958040" y="285729"/>
            <a:ext cx="996377" cy="1277131"/>
            <a:chOff x="9760290" y="285728"/>
            <a:chExt cx="996247" cy="1277131"/>
          </a:xfrm>
        </p:grpSpPr>
        <p:grpSp>
          <p:nvGrpSpPr>
            <p:cNvPr id="53" name="组合 43"/>
            <p:cNvGrpSpPr/>
            <p:nvPr/>
          </p:nvGrpSpPr>
          <p:grpSpPr>
            <a:xfrm>
              <a:off x="9959553" y="285728"/>
              <a:ext cx="597720" cy="597720"/>
              <a:chOff x="4840168" y="3971584"/>
              <a:chExt cx="522572" cy="522572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4840168" y="3971584"/>
                <a:ext cx="522572" cy="52257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56" name="组合 137"/>
              <p:cNvGrpSpPr/>
              <p:nvPr/>
            </p:nvGrpSpPr>
            <p:grpSpPr>
              <a:xfrm>
                <a:off x="4981489" y="4078661"/>
                <a:ext cx="239931" cy="308418"/>
                <a:chOff x="731016" y="1671338"/>
                <a:chExt cx="366231" cy="470769"/>
              </a:xfrm>
              <a:solidFill>
                <a:srgbClr val="B91F38"/>
              </a:solidFill>
            </p:grpSpPr>
            <p:sp>
              <p:nvSpPr>
                <p:cNvPr id="57" name="Freeform 108"/>
                <p:cNvSpPr>
                  <a:spLocks/>
                </p:cNvSpPr>
                <p:nvPr/>
              </p:nvSpPr>
              <p:spPr bwMode="auto">
                <a:xfrm flipH="1">
                  <a:off x="731016" y="2089492"/>
                  <a:ext cx="51922" cy="52615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58" name="Freeform 109"/>
                <p:cNvSpPr>
                  <a:spLocks noEditPoints="1"/>
                </p:cNvSpPr>
                <p:nvPr/>
              </p:nvSpPr>
              <p:spPr bwMode="auto">
                <a:xfrm flipH="1">
                  <a:off x="731016" y="1671338"/>
                  <a:ext cx="366231" cy="470769"/>
                </a:xfrm>
                <a:custGeom>
                  <a:avLst/>
                  <a:gdLst>
                    <a:gd name="T0" fmla="*/ 208 w 224"/>
                    <a:gd name="T1" fmla="*/ 0 h 288"/>
                    <a:gd name="T2" fmla="*/ 16 w 224"/>
                    <a:gd name="T3" fmla="*/ 0 h 288"/>
                    <a:gd name="T4" fmla="*/ 0 w 224"/>
                    <a:gd name="T5" fmla="*/ 16 h 288"/>
                    <a:gd name="T6" fmla="*/ 0 w 224"/>
                    <a:gd name="T7" fmla="*/ 272 h 288"/>
                    <a:gd name="T8" fmla="*/ 16 w 224"/>
                    <a:gd name="T9" fmla="*/ 288 h 288"/>
                    <a:gd name="T10" fmla="*/ 176 w 224"/>
                    <a:gd name="T11" fmla="*/ 288 h 288"/>
                    <a:gd name="T12" fmla="*/ 176 w 224"/>
                    <a:gd name="T13" fmla="*/ 144 h 288"/>
                    <a:gd name="T14" fmla="*/ 224 w 224"/>
                    <a:gd name="T15" fmla="*/ 144 h 288"/>
                    <a:gd name="T16" fmla="*/ 224 w 224"/>
                    <a:gd name="T17" fmla="*/ 16 h 288"/>
                    <a:gd name="T18" fmla="*/ 208 w 224"/>
                    <a:gd name="T19" fmla="*/ 0 h 288"/>
                    <a:gd name="T20" fmla="*/ 168 w 224"/>
                    <a:gd name="T21" fmla="*/ 104 h 288"/>
                    <a:gd name="T22" fmla="*/ 56 w 224"/>
                    <a:gd name="T23" fmla="*/ 104 h 288"/>
                    <a:gd name="T24" fmla="*/ 56 w 224"/>
                    <a:gd name="T25" fmla="*/ 88 h 288"/>
                    <a:gd name="T26" fmla="*/ 168 w 224"/>
                    <a:gd name="T27" fmla="*/ 88 h 288"/>
                    <a:gd name="T28" fmla="*/ 168 w 224"/>
                    <a:gd name="T29" fmla="*/ 104 h 288"/>
                    <a:gd name="T30" fmla="*/ 168 w 224"/>
                    <a:gd name="T31" fmla="*/ 72 h 288"/>
                    <a:gd name="T32" fmla="*/ 56 w 224"/>
                    <a:gd name="T33" fmla="*/ 72 h 288"/>
                    <a:gd name="T34" fmla="*/ 56 w 224"/>
                    <a:gd name="T35" fmla="*/ 56 h 288"/>
                    <a:gd name="T36" fmla="*/ 168 w 224"/>
                    <a:gd name="T37" fmla="*/ 56 h 288"/>
                    <a:gd name="T38" fmla="*/ 168 w 224"/>
                    <a:gd name="T39" fmla="*/ 7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" h="288">
                      <a:moveTo>
                        <a:pt x="20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72"/>
                        <a:pt x="0" y="272"/>
                        <a:pt x="0" y="272"/>
                      </a:cubicBezTo>
                      <a:cubicBezTo>
                        <a:pt x="0" y="281"/>
                        <a:pt x="7" y="288"/>
                        <a:pt x="16" y="288"/>
                      </a:cubicBezTo>
                      <a:cubicBezTo>
                        <a:pt x="176" y="288"/>
                        <a:pt x="176" y="288"/>
                        <a:pt x="176" y="288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224" y="144"/>
                        <a:pt x="224" y="144"/>
                        <a:pt x="224" y="144"/>
                      </a:cubicBezTo>
                      <a:cubicBezTo>
                        <a:pt x="224" y="16"/>
                        <a:pt x="224" y="16"/>
                        <a:pt x="224" y="16"/>
                      </a:cubicBezTo>
                      <a:cubicBezTo>
                        <a:pt x="224" y="7"/>
                        <a:pt x="217" y="0"/>
                        <a:pt x="208" y="0"/>
                      </a:cubicBezTo>
                      <a:close/>
                      <a:moveTo>
                        <a:pt x="168" y="104"/>
                      </a:moveTo>
                      <a:cubicBezTo>
                        <a:pt x="56" y="104"/>
                        <a:pt x="56" y="104"/>
                        <a:pt x="56" y="104"/>
                      </a:cubicBezTo>
                      <a:cubicBezTo>
                        <a:pt x="56" y="88"/>
                        <a:pt x="56" y="88"/>
                        <a:pt x="56" y="88"/>
                      </a:cubicBezTo>
                      <a:cubicBezTo>
                        <a:pt x="168" y="88"/>
                        <a:pt x="168" y="88"/>
                        <a:pt x="168" y="88"/>
                      </a:cubicBezTo>
                      <a:lnTo>
                        <a:pt x="168" y="104"/>
                      </a:lnTo>
                      <a:close/>
                      <a:moveTo>
                        <a:pt x="168" y="72"/>
                      </a:moveTo>
                      <a:cubicBezTo>
                        <a:pt x="56" y="72"/>
                        <a:pt x="56" y="72"/>
                        <a:pt x="56" y="72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168" y="56"/>
                        <a:pt x="168" y="56"/>
                        <a:pt x="168" y="56"/>
                      </a:cubicBezTo>
                      <a:lnTo>
                        <a:pt x="168" y="7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59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731016" y="1937200"/>
                  <a:ext cx="51922" cy="51924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85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731016" y="2013001"/>
                  <a:ext cx="51922" cy="52615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</p:grpSp>
        </p:grpSp>
        <p:sp>
          <p:nvSpPr>
            <p:cNvPr id="54" name="矩形 53"/>
            <p:cNvSpPr/>
            <p:nvPr/>
          </p:nvSpPr>
          <p:spPr>
            <a:xfrm>
              <a:off x="9760290" y="916528"/>
              <a:ext cx="9962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04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800" dirty="0"/>
            </a:p>
          </p:txBody>
        </p:sp>
      </p:grpSp>
      <p:grpSp>
        <p:nvGrpSpPr>
          <p:cNvPr id="86" name="组合 85"/>
          <p:cNvGrpSpPr/>
          <p:nvPr userDrawn="1"/>
        </p:nvGrpSpPr>
        <p:grpSpPr>
          <a:xfrm>
            <a:off x="10958302" y="285729"/>
            <a:ext cx="996377" cy="1277131"/>
            <a:chOff x="10956875" y="285728"/>
            <a:chExt cx="996247" cy="1277131"/>
          </a:xfrm>
        </p:grpSpPr>
        <p:grpSp>
          <p:nvGrpSpPr>
            <p:cNvPr id="87" name="组合 66"/>
            <p:cNvGrpSpPr/>
            <p:nvPr/>
          </p:nvGrpSpPr>
          <p:grpSpPr>
            <a:xfrm>
              <a:off x="11156138" y="285728"/>
              <a:ext cx="597720" cy="597720"/>
              <a:chOff x="9881420" y="2714620"/>
              <a:chExt cx="784512" cy="784512"/>
            </a:xfrm>
          </p:grpSpPr>
          <p:sp>
            <p:nvSpPr>
              <p:cNvPr id="89" name="椭圆 88"/>
              <p:cNvSpPr/>
              <p:nvPr/>
            </p:nvSpPr>
            <p:spPr>
              <a:xfrm>
                <a:off x="9881420" y="2714620"/>
                <a:ext cx="784512" cy="78451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0009309" y="2843474"/>
                <a:ext cx="528735" cy="526804"/>
              </a:xfrm>
              <a:custGeom>
                <a:avLst/>
                <a:gdLst>
                  <a:gd name="T0" fmla="*/ 86 w 116"/>
                  <a:gd name="T1" fmla="*/ 17 h 116"/>
                  <a:gd name="T2" fmla="*/ 8 w 116"/>
                  <a:gd name="T3" fmla="*/ 45 h 116"/>
                  <a:gd name="T4" fmla="*/ 11 w 116"/>
                  <a:gd name="T5" fmla="*/ 50 h 116"/>
                  <a:gd name="T6" fmla="*/ 12 w 116"/>
                  <a:gd name="T7" fmla="*/ 59 h 116"/>
                  <a:gd name="T8" fmla="*/ 16 w 116"/>
                  <a:gd name="T9" fmla="*/ 69 h 116"/>
                  <a:gd name="T10" fmla="*/ 20 w 116"/>
                  <a:gd name="T11" fmla="*/ 77 h 116"/>
                  <a:gd name="T12" fmla="*/ 24 w 116"/>
                  <a:gd name="T13" fmla="*/ 83 h 116"/>
                  <a:gd name="T14" fmla="*/ 27 w 116"/>
                  <a:gd name="T15" fmla="*/ 98 h 116"/>
                  <a:gd name="T16" fmla="*/ 33 w 116"/>
                  <a:gd name="T17" fmla="*/ 105 h 116"/>
                  <a:gd name="T18" fmla="*/ 34 w 116"/>
                  <a:gd name="T19" fmla="*/ 101 h 116"/>
                  <a:gd name="T20" fmla="*/ 37 w 116"/>
                  <a:gd name="T21" fmla="*/ 93 h 116"/>
                  <a:gd name="T22" fmla="*/ 41 w 116"/>
                  <a:gd name="T23" fmla="*/ 83 h 116"/>
                  <a:gd name="T24" fmla="*/ 49 w 116"/>
                  <a:gd name="T25" fmla="*/ 73 h 116"/>
                  <a:gd name="T26" fmla="*/ 53 w 116"/>
                  <a:gd name="T27" fmla="*/ 66 h 116"/>
                  <a:gd name="T28" fmla="*/ 45 w 116"/>
                  <a:gd name="T29" fmla="*/ 61 h 116"/>
                  <a:gd name="T30" fmla="*/ 38 w 116"/>
                  <a:gd name="T31" fmla="*/ 58 h 116"/>
                  <a:gd name="T32" fmla="*/ 33 w 116"/>
                  <a:gd name="T33" fmla="*/ 51 h 116"/>
                  <a:gd name="T34" fmla="*/ 25 w 116"/>
                  <a:gd name="T35" fmla="*/ 47 h 116"/>
                  <a:gd name="T36" fmla="*/ 17 w 116"/>
                  <a:gd name="T37" fmla="*/ 49 h 116"/>
                  <a:gd name="T38" fmla="*/ 13 w 116"/>
                  <a:gd name="T39" fmla="*/ 44 h 116"/>
                  <a:gd name="T40" fmla="*/ 12 w 116"/>
                  <a:gd name="T41" fmla="*/ 37 h 116"/>
                  <a:gd name="T42" fmla="*/ 8 w 116"/>
                  <a:gd name="T43" fmla="*/ 37 h 116"/>
                  <a:gd name="T44" fmla="*/ 12 w 116"/>
                  <a:gd name="T45" fmla="*/ 30 h 116"/>
                  <a:gd name="T46" fmla="*/ 18 w 116"/>
                  <a:gd name="T47" fmla="*/ 30 h 116"/>
                  <a:gd name="T48" fmla="*/ 24 w 116"/>
                  <a:gd name="T49" fmla="*/ 25 h 116"/>
                  <a:gd name="T50" fmla="*/ 30 w 116"/>
                  <a:gd name="T51" fmla="*/ 18 h 116"/>
                  <a:gd name="T52" fmla="*/ 32 w 116"/>
                  <a:gd name="T53" fmla="*/ 15 h 116"/>
                  <a:gd name="T54" fmla="*/ 42 w 116"/>
                  <a:gd name="T55" fmla="*/ 12 h 116"/>
                  <a:gd name="T56" fmla="*/ 34 w 116"/>
                  <a:gd name="T57" fmla="*/ 8 h 116"/>
                  <a:gd name="T58" fmla="*/ 32 w 116"/>
                  <a:gd name="T59" fmla="*/ 8 h 116"/>
                  <a:gd name="T60" fmla="*/ 49 w 116"/>
                  <a:gd name="T61" fmla="*/ 2 h 116"/>
                  <a:gd name="T62" fmla="*/ 56 w 116"/>
                  <a:gd name="T63" fmla="*/ 5 h 116"/>
                  <a:gd name="T64" fmla="*/ 82 w 116"/>
                  <a:gd name="T65" fmla="*/ 6 h 116"/>
                  <a:gd name="T66" fmla="*/ 79 w 116"/>
                  <a:gd name="T67" fmla="*/ 11 h 116"/>
                  <a:gd name="T68" fmla="*/ 85 w 116"/>
                  <a:gd name="T69" fmla="*/ 19 h 116"/>
                  <a:gd name="T70" fmla="*/ 89 w 116"/>
                  <a:gd name="T71" fmla="*/ 19 h 116"/>
                  <a:gd name="T72" fmla="*/ 93 w 116"/>
                  <a:gd name="T73" fmla="*/ 17 h 116"/>
                  <a:gd name="T74" fmla="*/ 97 w 116"/>
                  <a:gd name="T75" fmla="*/ 23 h 116"/>
                  <a:gd name="T76" fmla="*/ 101 w 116"/>
                  <a:gd name="T77" fmla="*/ 27 h 116"/>
                  <a:gd name="T78" fmla="*/ 95 w 116"/>
                  <a:gd name="T79" fmla="*/ 27 h 116"/>
                  <a:gd name="T80" fmla="*/ 89 w 116"/>
                  <a:gd name="T81" fmla="*/ 25 h 116"/>
                  <a:gd name="T82" fmla="*/ 81 w 116"/>
                  <a:gd name="T83" fmla="*/ 24 h 116"/>
                  <a:gd name="T84" fmla="*/ 74 w 116"/>
                  <a:gd name="T85" fmla="*/ 30 h 116"/>
                  <a:gd name="T86" fmla="*/ 70 w 116"/>
                  <a:gd name="T87" fmla="*/ 39 h 116"/>
                  <a:gd name="T88" fmla="*/ 73 w 116"/>
                  <a:gd name="T89" fmla="*/ 50 h 116"/>
                  <a:gd name="T90" fmla="*/ 82 w 116"/>
                  <a:gd name="T91" fmla="*/ 53 h 116"/>
                  <a:gd name="T92" fmla="*/ 91 w 116"/>
                  <a:gd name="T93" fmla="*/ 53 h 116"/>
                  <a:gd name="T94" fmla="*/ 95 w 116"/>
                  <a:gd name="T95" fmla="*/ 61 h 116"/>
                  <a:gd name="T96" fmla="*/ 96 w 116"/>
                  <a:gd name="T97" fmla="*/ 71 h 116"/>
                  <a:gd name="T98" fmla="*/ 95 w 116"/>
                  <a:gd name="T99" fmla="*/ 81 h 116"/>
                  <a:gd name="T100" fmla="*/ 100 w 116"/>
                  <a:gd name="T101" fmla="*/ 90 h 116"/>
                  <a:gd name="T102" fmla="*/ 107 w 116"/>
                  <a:gd name="T103" fmla="*/ 82 h 116"/>
                  <a:gd name="T104" fmla="*/ 112 w 116"/>
                  <a:gd name="T105" fmla="*/ 69 h 116"/>
                  <a:gd name="T106" fmla="*/ 114 w 116"/>
                  <a:gd name="T107" fmla="*/ 53 h 116"/>
                  <a:gd name="T108" fmla="*/ 109 w 116"/>
                  <a:gd name="T109" fmla="*/ 39 h 116"/>
                  <a:gd name="T110" fmla="*/ 105 w 116"/>
                  <a:gd name="T111" fmla="*/ 32 h 116"/>
                  <a:gd name="T112" fmla="*/ 111 w 116"/>
                  <a:gd name="T113" fmla="*/ 41 h 116"/>
                  <a:gd name="T114" fmla="*/ 79 w 116"/>
                  <a:gd name="T115" fmla="*/ 10 h 116"/>
                  <a:gd name="T116" fmla="*/ 75 w 116"/>
                  <a:gd name="T117" fmla="*/ 5 h 116"/>
                  <a:gd name="T118" fmla="*/ 76 w 116"/>
                  <a:gd name="T119" fmla="*/ 9 h 116"/>
                  <a:gd name="T120" fmla="*/ 73 w 116"/>
                  <a:gd name="T121" fmla="*/ 4 h 116"/>
                  <a:gd name="T122" fmla="*/ 109 w 116"/>
                  <a:gd name="T123" fmla="*/ 8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6" h="116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lose/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lose/>
                    <a:moveTo>
                      <a:pt x="88" y="18"/>
                    </a:move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6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lose/>
                    <a:moveTo>
                      <a:pt x="112" y="37"/>
                    </a:moveTo>
                    <a:cubicBezTo>
                      <a:pt x="114" y="44"/>
                      <a:pt x="116" y="51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50"/>
                      <a:pt x="2" y="42"/>
                      <a:pt x="5" y="3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4" y="51"/>
                      <a:pt x="14" y="51"/>
                    </a:cubicBezTo>
                    <a:cubicBezTo>
                      <a:pt x="14" y="51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3" y="64"/>
                      <a:pt x="13" y="65"/>
                    </a:cubicBezTo>
                    <a:cubicBezTo>
                      <a:pt x="13" y="65"/>
                      <a:pt x="13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1"/>
                      <a:pt x="16" y="71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7" y="73"/>
                    </a:cubicBezTo>
                    <a:cubicBezTo>
                      <a:pt x="17" y="73"/>
                      <a:pt x="17" y="73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5"/>
                      <a:pt x="17" y="75"/>
                    </a:cubicBezTo>
                    <a:cubicBezTo>
                      <a:pt x="17" y="75"/>
                      <a:pt x="17" y="75"/>
                      <a:pt x="18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9"/>
                      <a:pt x="22" y="79"/>
                    </a:cubicBezTo>
                    <a:cubicBezTo>
                      <a:pt x="22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3"/>
                      <a:pt x="23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5"/>
                      <a:pt x="24" y="85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4" y="90"/>
                      <a:pt x="25" y="90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5" y="91"/>
                      <a:pt x="25" y="91"/>
                    </a:cubicBezTo>
                    <a:cubicBezTo>
                      <a:pt x="25" y="91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6" y="96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8" y="98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9" y="99"/>
                    </a:cubicBezTo>
                    <a:cubicBezTo>
                      <a:pt x="29" y="100"/>
                      <a:pt x="29" y="100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1" y="103"/>
                    </a:cubicBezTo>
                    <a:cubicBezTo>
                      <a:pt x="31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2" y="104"/>
                      <a:pt x="32" y="104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5" y="106"/>
                    </a:cubicBezTo>
                    <a:cubicBezTo>
                      <a:pt x="35" y="106"/>
                      <a:pt x="35" y="106"/>
                      <a:pt x="35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5" y="102"/>
                      <a:pt x="35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3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97"/>
                      <a:pt x="34" y="97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7" y="95"/>
                      <a:pt x="37" y="95"/>
                    </a:cubicBezTo>
                    <a:cubicBezTo>
                      <a:pt x="37" y="94"/>
                      <a:pt x="37" y="94"/>
                      <a:pt x="37" y="93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5" y="93"/>
                      <a:pt x="3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5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2" y="82"/>
                    </a:cubicBezTo>
                    <a:cubicBezTo>
                      <a:pt x="42" y="82"/>
                      <a:pt x="42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8" y="80"/>
                      <a:pt x="48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7"/>
                      <a:pt x="49" y="76"/>
                      <a:pt x="49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2" y="69"/>
                      <a:pt x="52" y="69"/>
                    </a:cubicBezTo>
                    <a:cubicBezTo>
                      <a:pt x="52" y="69"/>
                      <a:pt x="52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49" y="62"/>
                      <a:pt x="49" y="61"/>
                      <a:pt x="49" y="61"/>
                    </a:cubicBezTo>
                    <a:cubicBezTo>
                      <a:pt x="49" y="61"/>
                      <a:pt x="49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0"/>
                      <a:pt x="44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59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0" y="58"/>
                      <a:pt x="40" y="58"/>
                    </a:cubicBezTo>
                    <a:cubicBezTo>
                      <a:pt x="40" y="58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6"/>
                    </a:cubicBezTo>
                    <a:cubicBezTo>
                      <a:pt x="39" y="56"/>
                      <a:pt x="38" y="56"/>
                      <a:pt x="38" y="56"/>
                    </a:cubicBezTo>
                    <a:cubicBezTo>
                      <a:pt x="38" y="56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3"/>
                      <a:pt x="36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5" y="48"/>
                      <a:pt x="26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7" y="47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3" y="46"/>
                      <a:pt x="13" y="45"/>
                    </a:cubicBezTo>
                    <a:cubicBezTo>
                      <a:pt x="13" y="45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2" y="40"/>
                    </a:cubicBezTo>
                    <a:cubicBezTo>
                      <a:pt x="12" y="40"/>
                      <a:pt x="12" y="39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ubicBezTo>
                      <a:pt x="11" y="37"/>
                      <a:pt x="10" y="37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0"/>
                      <a:pt x="8" y="40"/>
                    </a:cubicBezTo>
                    <a:cubicBezTo>
                      <a:pt x="8" y="40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6"/>
                    </a:cubicBezTo>
                    <a:cubicBezTo>
                      <a:pt x="9" y="36"/>
                      <a:pt x="8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5"/>
                      <a:pt x="9" y="35"/>
                    </a:cubicBezTo>
                    <a:cubicBezTo>
                      <a:pt x="9" y="35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30"/>
                      <a:pt x="17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6" y="22"/>
                      <a:pt x="26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39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6"/>
                      <a:pt x="34" y="6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1" y="3"/>
                      <a:pt x="45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49" y="7"/>
                      <a:pt x="49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6" y="6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7" y="5"/>
                    </a:cubicBezTo>
                    <a:cubicBezTo>
                      <a:pt x="57" y="5"/>
                      <a:pt x="57" y="5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1"/>
                      <a:pt x="75" y="3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9"/>
                      <a:pt x="82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9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11"/>
                      <a:pt x="78" y="11"/>
                      <a:pt x="78" y="12"/>
                    </a:cubicBezTo>
                    <a:cubicBezTo>
                      <a:pt x="77" y="12"/>
                      <a:pt x="77" y="12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6" y="13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6"/>
                      <a:pt x="78" y="17"/>
                      <a:pt x="79" y="17"/>
                    </a:cubicBezTo>
                    <a:cubicBezTo>
                      <a:pt x="79" y="18"/>
                      <a:pt x="80" y="19"/>
                      <a:pt x="80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8"/>
                    </a:cubicBezTo>
                    <a:cubicBezTo>
                      <a:pt x="83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8" y="20"/>
                      <a:pt x="88" y="20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19"/>
                      <a:pt x="90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0"/>
                      <a:pt x="94" y="20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4" y="16"/>
                      <a:pt x="94" y="16"/>
                      <a:pt x="9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7"/>
                      <a:pt x="96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7" y="18"/>
                      <a:pt x="97" y="18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1"/>
                      <a:pt x="95" y="21"/>
                      <a:pt x="96" y="21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8"/>
                      <a:pt x="101" y="28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3"/>
                      <a:pt x="89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4" y="23"/>
                    </a:cubicBezTo>
                    <a:cubicBezTo>
                      <a:pt x="84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5"/>
                    </a:cubicBezTo>
                    <a:cubicBezTo>
                      <a:pt x="78" y="25"/>
                      <a:pt x="78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6" y="25"/>
                    </a:cubicBezTo>
                    <a:cubicBezTo>
                      <a:pt x="76" y="25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5" y="26"/>
                    </a:cubicBezTo>
                    <a:cubicBezTo>
                      <a:pt x="75" y="26"/>
                      <a:pt x="75" y="27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5" y="29"/>
                      <a:pt x="75" y="29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1"/>
                    </a:cubicBezTo>
                    <a:cubicBezTo>
                      <a:pt x="71" y="31"/>
                      <a:pt x="71" y="31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9"/>
                      <a:pt x="69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5"/>
                      <a:pt x="70" y="45"/>
                      <a:pt x="71" y="45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3" y="48"/>
                      <a:pt x="73" y="48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50"/>
                      <a:pt x="73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7" y="51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9" y="53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3"/>
                      <a:pt x="80" y="53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3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2"/>
                    </a:cubicBezTo>
                    <a:cubicBezTo>
                      <a:pt x="86" y="52"/>
                      <a:pt x="86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9" y="52"/>
                      <a:pt x="89" y="52"/>
                      <a:pt x="89" y="53"/>
                    </a:cubicBezTo>
                    <a:cubicBezTo>
                      <a:pt x="89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2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4" y="55"/>
                    </a:cubicBezTo>
                    <a:cubicBezTo>
                      <a:pt x="94" y="55"/>
                      <a:pt x="94" y="55"/>
                      <a:pt x="94" y="56"/>
                    </a:cubicBezTo>
                    <a:cubicBezTo>
                      <a:pt x="94" y="56"/>
                      <a:pt x="94" y="56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5" y="60"/>
                    </a:cubicBezTo>
                    <a:cubicBezTo>
                      <a:pt x="95" y="60"/>
                      <a:pt x="95" y="61"/>
                      <a:pt x="95" y="61"/>
                    </a:cubicBezTo>
                    <a:cubicBezTo>
                      <a:pt x="95" y="61"/>
                      <a:pt x="95" y="61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5" y="74"/>
                      <a:pt x="95" y="74"/>
                      <a:pt x="94" y="74"/>
                    </a:cubicBezTo>
                    <a:cubicBezTo>
                      <a:pt x="94" y="74"/>
                      <a:pt x="94" y="74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1"/>
                      <a:pt x="94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7"/>
                      <a:pt x="95" y="87"/>
                    </a:cubicBezTo>
                    <a:cubicBezTo>
                      <a:pt x="95" y="87"/>
                      <a:pt x="95" y="88"/>
                      <a:pt x="95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5" y="89"/>
                      <a:pt x="95" y="89"/>
                      <a:pt x="95" y="8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3" y="90"/>
                      <a:pt x="93" y="90"/>
                    </a:cubicBezTo>
                    <a:cubicBezTo>
                      <a:pt x="93" y="90"/>
                      <a:pt x="93" y="91"/>
                      <a:pt x="93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91"/>
                      <a:pt x="93" y="92"/>
                      <a:pt x="93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5" y="92"/>
                    </a:cubicBezTo>
                    <a:cubicBezTo>
                      <a:pt x="95" y="92"/>
                      <a:pt x="95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2"/>
                      <a:pt x="98" y="92"/>
                      <a:pt x="98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89"/>
                      <a:pt x="101" y="88"/>
                      <a:pt x="101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2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4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6"/>
                      <a:pt x="105" y="86"/>
                    </a:cubicBezTo>
                    <a:cubicBezTo>
                      <a:pt x="105" y="86"/>
                      <a:pt x="105" y="86"/>
                      <a:pt x="105" y="86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5"/>
                      <a:pt x="104" y="85"/>
                      <a:pt x="104" y="85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4"/>
                      <a:pt x="105" y="84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3"/>
                      <a:pt x="107" y="82"/>
                      <a:pt x="107" y="82"/>
                    </a:cubicBezTo>
                    <a:cubicBezTo>
                      <a:pt x="107" y="81"/>
                      <a:pt x="107" y="81"/>
                      <a:pt x="107" y="80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7" y="80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8"/>
                      <a:pt x="107" y="78"/>
                    </a:cubicBezTo>
                    <a:cubicBezTo>
                      <a:pt x="107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9" y="76"/>
                      <a:pt x="109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76"/>
                      <a:pt x="109" y="75"/>
                      <a:pt x="109" y="75"/>
                    </a:cubicBezTo>
                    <a:cubicBezTo>
                      <a:pt x="110" y="75"/>
                      <a:pt x="110" y="74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1" y="74"/>
                      <a:pt x="111" y="73"/>
                      <a:pt x="111" y="73"/>
                    </a:cubicBezTo>
                    <a:cubicBezTo>
                      <a:pt x="111" y="73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1"/>
                      <a:pt x="111" y="71"/>
                      <a:pt x="111" y="70"/>
                    </a:cubicBezTo>
                    <a:cubicBezTo>
                      <a:pt x="111" y="70"/>
                      <a:pt x="111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7"/>
                      <a:pt x="112" y="66"/>
                      <a:pt x="112" y="65"/>
                    </a:cubicBezTo>
                    <a:cubicBezTo>
                      <a:pt x="112" y="65"/>
                      <a:pt x="112" y="64"/>
                      <a:pt x="112" y="64"/>
                    </a:cubicBezTo>
                    <a:cubicBezTo>
                      <a:pt x="112" y="63"/>
                      <a:pt x="112" y="62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4" y="60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4" y="58"/>
                      <a:pt x="114" y="58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3" y="57"/>
                      <a:pt x="113" y="56"/>
                      <a:pt x="113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56"/>
                      <a:pt x="113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49"/>
                      <a:pt x="115" y="49"/>
                      <a:pt x="114" y="49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6"/>
                      <a:pt x="113" y="46"/>
                      <a:pt x="113" y="46"/>
                    </a:cubicBezTo>
                    <a:cubicBezTo>
                      <a:pt x="113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4"/>
                    </a:cubicBezTo>
                    <a:cubicBezTo>
                      <a:pt x="112" y="44"/>
                      <a:pt x="112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2"/>
                      <a:pt x="111" y="42"/>
                    </a:cubicBezTo>
                    <a:cubicBezTo>
                      <a:pt x="111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4"/>
                      <a:pt x="105" y="34"/>
                      <a:pt x="105" y="33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2"/>
                      <a:pt x="104" y="31"/>
                      <a:pt x="103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7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5"/>
                      <a:pt x="107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8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3"/>
                      <a:pt x="111" y="43"/>
                    </a:cubicBezTo>
                    <a:cubicBezTo>
                      <a:pt x="112" y="43"/>
                      <a:pt x="112" y="43"/>
                      <a:pt x="112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3" y="42"/>
                      <a:pt x="112" y="41"/>
                      <a:pt x="112" y="39"/>
                    </a:cubicBezTo>
                    <a:cubicBezTo>
                      <a:pt x="112" y="38"/>
                      <a:pt x="112" y="38"/>
                      <a:pt x="112" y="37"/>
                    </a:cubicBezTo>
                    <a:close/>
                    <a:moveTo>
                      <a:pt x="79" y="5"/>
                    </a:moveTo>
                    <a:cubicBezTo>
                      <a:pt x="79" y="5"/>
                      <a:pt x="78" y="5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7"/>
                      <a:pt x="79" y="7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8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1" y="7"/>
                    </a:cubicBezTo>
                    <a:cubicBezTo>
                      <a:pt x="81" y="7"/>
                      <a:pt x="81" y="7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lose/>
                    <a:moveTo>
                      <a:pt x="75" y="5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4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8"/>
                    </a:cubicBezTo>
                    <a:cubicBezTo>
                      <a:pt x="78" y="8"/>
                      <a:pt x="78" y="8"/>
                      <a:pt x="78" y="7"/>
                    </a:cubicBezTo>
                    <a:cubicBezTo>
                      <a:pt x="78" y="7"/>
                      <a:pt x="78" y="7"/>
                      <a:pt x="77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8" y="6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112" y="77"/>
                    </a:moveTo>
                    <a:cubicBezTo>
                      <a:pt x="113" y="76"/>
                      <a:pt x="113" y="75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2" y="73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1" y="74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80"/>
                      <a:pt x="109" y="81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0" y="82"/>
                      <a:pt x="111" y="81"/>
                      <a:pt x="111" y="81"/>
                    </a:cubicBezTo>
                    <a:cubicBezTo>
                      <a:pt x="111" y="81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2" y="78"/>
                      <a:pt x="112" y="78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10956875" y="916528"/>
              <a:ext cx="9962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05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4220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第三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 userDrawn="1"/>
        </p:nvSpPr>
        <p:spPr>
          <a:xfrm>
            <a:off x="0" y="1198956"/>
            <a:ext cx="12191187" cy="154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dirty="0">
              <a:ea typeface="微软雅黑" pitchFamily="34" charset="-122"/>
            </a:endParaRPr>
          </a:p>
        </p:txBody>
      </p:sp>
      <p:grpSp>
        <p:nvGrpSpPr>
          <p:cNvPr id="34" name="组合 33"/>
          <p:cNvGrpSpPr/>
          <p:nvPr userDrawn="1"/>
        </p:nvGrpSpPr>
        <p:grpSpPr>
          <a:xfrm>
            <a:off x="6957253" y="285729"/>
            <a:ext cx="996377" cy="1277131"/>
            <a:chOff x="6170529" y="285728"/>
            <a:chExt cx="996247" cy="1277131"/>
          </a:xfrm>
        </p:grpSpPr>
        <p:grpSp>
          <p:nvGrpSpPr>
            <p:cNvPr id="35" name="组合 31"/>
            <p:cNvGrpSpPr/>
            <p:nvPr/>
          </p:nvGrpSpPr>
          <p:grpSpPr>
            <a:xfrm>
              <a:off x="6369792" y="285728"/>
              <a:ext cx="597720" cy="597720"/>
              <a:chOff x="6501056" y="1873013"/>
              <a:chExt cx="696763" cy="696763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501056" y="1873013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38" name="组合 113"/>
              <p:cNvGrpSpPr>
                <a:grpSpLocks noChangeAspect="1"/>
              </p:cNvGrpSpPr>
              <p:nvPr/>
            </p:nvGrpSpPr>
            <p:grpSpPr>
              <a:xfrm>
                <a:off x="6616022" y="1996255"/>
                <a:ext cx="466830" cy="450242"/>
                <a:chOff x="7019925" y="5499100"/>
                <a:chExt cx="312738" cy="301626"/>
              </a:xfrm>
              <a:solidFill>
                <a:srgbClr val="BBBE2C"/>
              </a:solidFill>
            </p:grpSpPr>
            <p:sp>
              <p:nvSpPr>
                <p:cNvPr id="39" name="Freeform 252"/>
                <p:cNvSpPr>
                  <a:spLocks/>
                </p:cNvSpPr>
                <p:nvPr/>
              </p:nvSpPr>
              <p:spPr bwMode="auto">
                <a:xfrm>
                  <a:off x="7069138" y="5567363"/>
                  <a:ext cx="214313" cy="233363"/>
                </a:xfrm>
                <a:custGeom>
                  <a:avLst/>
                  <a:gdLst>
                    <a:gd name="T0" fmla="*/ 0 w 57"/>
                    <a:gd name="T1" fmla="*/ 26 h 62"/>
                    <a:gd name="T2" fmla="*/ 0 w 57"/>
                    <a:gd name="T3" fmla="*/ 59 h 62"/>
                    <a:gd name="T4" fmla="*/ 2 w 57"/>
                    <a:gd name="T5" fmla="*/ 62 h 62"/>
                    <a:gd name="T6" fmla="*/ 4 w 57"/>
                    <a:gd name="T7" fmla="*/ 62 h 62"/>
                    <a:gd name="T8" fmla="*/ 19 w 57"/>
                    <a:gd name="T9" fmla="*/ 62 h 62"/>
                    <a:gd name="T10" fmla="*/ 21 w 57"/>
                    <a:gd name="T11" fmla="*/ 62 h 62"/>
                    <a:gd name="T12" fmla="*/ 21 w 57"/>
                    <a:gd name="T13" fmla="*/ 61 h 62"/>
                    <a:gd name="T14" fmla="*/ 21 w 57"/>
                    <a:gd name="T15" fmla="*/ 45 h 62"/>
                    <a:gd name="T16" fmla="*/ 36 w 57"/>
                    <a:gd name="T17" fmla="*/ 45 h 62"/>
                    <a:gd name="T18" fmla="*/ 36 w 57"/>
                    <a:gd name="T19" fmla="*/ 61 h 62"/>
                    <a:gd name="T20" fmla="*/ 37 w 57"/>
                    <a:gd name="T21" fmla="*/ 62 h 62"/>
                    <a:gd name="T22" fmla="*/ 38 w 57"/>
                    <a:gd name="T23" fmla="*/ 62 h 62"/>
                    <a:gd name="T24" fmla="*/ 53 w 57"/>
                    <a:gd name="T25" fmla="*/ 62 h 62"/>
                    <a:gd name="T26" fmla="*/ 56 w 57"/>
                    <a:gd name="T27" fmla="*/ 62 h 62"/>
                    <a:gd name="T28" fmla="*/ 57 w 57"/>
                    <a:gd name="T29" fmla="*/ 59 h 62"/>
                    <a:gd name="T30" fmla="*/ 57 w 57"/>
                    <a:gd name="T31" fmla="*/ 26 h 62"/>
                    <a:gd name="T32" fmla="*/ 29 w 57"/>
                    <a:gd name="T33" fmla="*/ 0 h 62"/>
                    <a:gd name="T34" fmla="*/ 0 w 57"/>
                    <a:gd name="T35" fmla="*/ 2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62">
                      <a:moveTo>
                        <a:pt x="0" y="26"/>
                      </a:move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1"/>
                        <a:pt x="1" y="62"/>
                        <a:pt x="2" y="62"/>
                      </a:cubicBezTo>
                      <a:cubicBezTo>
                        <a:pt x="3" y="62"/>
                        <a:pt x="3" y="62"/>
                        <a:pt x="4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20" y="62"/>
                        <a:pt x="20" y="62"/>
                        <a:pt x="21" y="62"/>
                      </a:cubicBezTo>
                      <a:cubicBezTo>
                        <a:pt x="21" y="62"/>
                        <a:pt x="21" y="61"/>
                        <a:pt x="21" y="61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36" y="61"/>
                        <a:pt x="37" y="62"/>
                        <a:pt x="37" y="62"/>
                      </a:cubicBezTo>
                      <a:cubicBezTo>
                        <a:pt x="37" y="62"/>
                        <a:pt x="38" y="62"/>
                        <a:pt x="38" y="62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4" y="62"/>
                        <a:pt x="55" y="62"/>
                        <a:pt x="56" y="62"/>
                      </a:cubicBezTo>
                      <a:cubicBezTo>
                        <a:pt x="56" y="62"/>
                        <a:pt x="57" y="61"/>
                        <a:pt x="57" y="59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  <p:sp>
              <p:nvSpPr>
                <p:cNvPr id="40" name="Freeform 253"/>
                <p:cNvSpPr>
                  <a:spLocks/>
                </p:cNvSpPr>
                <p:nvPr/>
              </p:nvSpPr>
              <p:spPr bwMode="auto">
                <a:xfrm>
                  <a:off x="7019925" y="5499100"/>
                  <a:ext cx="312738" cy="169863"/>
                </a:xfrm>
                <a:custGeom>
                  <a:avLst/>
                  <a:gdLst>
                    <a:gd name="T0" fmla="*/ 81 w 83"/>
                    <a:gd name="T1" fmla="*/ 35 h 45"/>
                    <a:gd name="T2" fmla="*/ 68 w 83"/>
                    <a:gd name="T3" fmla="*/ 23 h 45"/>
                    <a:gd name="T4" fmla="*/ 68 w 83"/>
                    <a:gd name="T5" fmla="*/ 4 h 45"/>
                    <a:gd name="T6" fmla="*/ 66 w 83"/>
                    <a:gd name="T7" fmla="*/ 2 h 45"/>
                    <a:gd name="T8" fmla="*/ 61 w 83"/>
                    <a:gd name="T9" fmla="*/ 2 h 45"/>
                    <a:gd name="T10" fmla="*/ 59 w 83"/>
                    <a:gd name="T11" fmla="*/ 4 h 45"/>
                    <a:gd name="T12" fmla="*/ 59 w 83"/>
                    <a:gd name="T13" fmla="*/ 15 h 45"/>
                    <a:gd name="T14" fmla="*/ 45 w 83"/>
                    <a:gd name="T15" fmla="*/ 2 h 45"/>
                    <a:gd name="T16" fmla="*/ 38 w 83"/>
                    <a:gd name="T17" fmla="*/ 2 h 45"/>
                    <a:gd name="T18" fmla="*/ 2 w 83"/>
                    <a:gd name="T19" fmla="*/ 35 h 45"/>
                    <a:gd name="T20" fmla="*/ 2 w 83"/>
                    <a:gd name="T21" fmla="*/ 43 h 45"/>
                    <a:gd name="T22" fmla="*/ 6 w 83"/>
                    <a:gd name="T23" fmla="*/ 44 h 45"/>
                    <a:gd name="T24" fmla="*/ 10 w 83"/>
                    <a:gd name="T25" fmla="*/ 43 h 45"/>
                    <a:gd name="T26" fmla="*/ 42 w 83"/>
                    <a:gd name="T27" fmla="*/ 13 h 45"/>
                    <a:gd name="T28" fmla="*/ 74 w 83"/>
                    <a:gd name="T29" fmla="*/ 43 h 45"/>
                    <a:gd name="T30" fmla="*/ 81 w 83"/>
                    <a:gd name="T31" fmla="*/ 43 h 45"/>
                    <a:gd name="T32" fmla="*/ 81 w 83"/>
                    <a:gd name="T33" fmla="*/ 3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3" h="45">
                      <a:moveTo>
                        <a:pt x="81" y="35"/>
                      </a:move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3"/>
                        <a:pt x="67" y="2"/>
                        <a:pt x="66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0" y="2"/>
                        <a:pt x="59" y="3"/>
                        <a:pt x="59" y="4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3" y="0"/>
                        <a:pt x="40" y="0"/>
                        <a:pt x="38" y="2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0" y="37"/>
                        <a:pt x="0" y="40"/>
                        <a:pt x="2" y="43"/>
                      </a:cubicBezTo>
                      <a:cubicBezTo>
                        <a:pt x="3" y="44"/>
                        <a:pt x="5" y="44"/>
                        <a:pt x="6" y="44"/>
                      </a:cubicBezTo>
                      <a:cubicBezTo>
                        <a:pt x="7" y="44"/>
                        <a:pt x="9" y="44"/>
                        <a:pt x="10" y="4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74" y="43"/>
                        <a:pt x="74" y="43"/>
                        <a:pt x="74" y="43"/>
                      </a:cubicBezTo>
                      <a:cubicBezTo>
                        <a:pt x="76" y="45"/>
                        <a:pt x="80" y="45"/>
                        <a:pt x="81" y="43"/>
                      </a:cubicBezTo>
                      <a:cubicBezTo>
                        <a:pt x="83" y="40"/>
                        <a:pt x="83" y="37"/>
                        <a:pt x="81" y="35"/>
                      </a:cubicBez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</p:grpSp>
        </p:grpSp>
        <p:sp>
          <p:nvSpPr>
            <p:cNvPr id="36" name="矩形 35"/>
            <p:cNvSpPr/>
            <p:nvPr/>
          </p:nvSpPr>
          <p:spPr>
            <a:xfrm>
              <a:off x="6170529" y="916528"/>
              <a:ext cx="9962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01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800" dirty="0"/>
            </a:p>
          </p:txBody>
        </p:sp>
      </p:grpSp>
      <p:grpSp>
        <p:nvGrpSpPr>
          <p:cNvPr id="41" name="组合 40"/>
          <p:cNvGrpSpPr/>
          <p:nvPr userDrawn="1"/>
        </p:nvGrpSpPr>
        <p:grpSpPr>
          <a:xfrm>
            <a:off x="7957515" y="285729"/>
            <a:ext cx="996377" cy="1277131"/>
            <a:chOff x="7367116" y="285728"/>
            <a:chExt cx="996247" cy="1277131"/>
          </a:xfrm>
        </p:grpSpPr>
        <p:grpSp>
          <p:nvGrpSpPr>
            <p:cNvPr id="42" name="组合 36"/>
            <p:cNvGrpSpPr/>
            <p:nvPr/>
          </p:nvGrpSpPr>
          <p:grpSpPr>
            <a:xfrm>
              <a:off x="7566379" y="285728"/>
              <a:ext cx="597720" cy="597720"/>
              <a:chOff x="6501056" y="2921024"/>
              <a:chExt cx="696763" cy="696763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6501056" y="292102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45" name="组合 118"/>
              <p:cNvGrpSpPr>
                <a:grpSpLocks noChangeAspect="1"/>
              </p:cNvGrpSpPr>
              <p:nvPr/>
            </p:nvGrpSpPr>
            <p:grpSpPr>
              <a:xfrm>
                <a:off x="6636672" y="3066937"/>
                <a:ext cx="455384" cy="390650"/>
                <a:chOff x="5084763" y="971550"/>
                <a:chExt cx="323850" cy="277813"/>
              </a:xfrm>
              <a:solidFill>
                <a:srgbClr val="4ABAB5"/>
              </a:solidFill>
            </p:grpSpPr>
            <p:sp>
              <p:nvSpPr>
                <p:cNvPr id="46" name="Freeform 301"/>
                <p:cNvSpPr>
                  <a:spLocks noEditPoints="1"/>
                </p:cNvSpPr>
                <p:nvPr/>
              </p:nvSpPr>
              <p:spPr bwMode="auto">
                <a:xfrm>
                  <a:off x="5191125" y="1031875"/>
                  <a:ext cx="217488" cy="217488"/>
                </a:xfrm>
                <a:custGeom>
                  <a:avLst/>
                  <a:gdLst>
                    <a:gd name="T0" fmla="*/ 6 w 58"/>
                    <a:gd name="T1" fmla="*/ 14 h 58"/>
                    <a:gd name="T2" fmla="*/ 7 w 58"/>
                    <a:gd name="T3" fmla="*/ 19 h 58"/>
                    <a:gd name="T4" fmla="*/ 4 w 58"/>
                    <a:gd name="T5" fmla="*/ 20 h 58"/>
                    <a:gd name="T6" fmla="*/ 0 w 58"/>
                    <a:gd name="T7" fmla="*/ 23 h 58"/>
                    <a:gd name="T8" fmla="*/ 2 w 58"/>
                    <a:gd name="T9" fmla="*/ 27 h 58"/>
                    <a:gd name="T10" fmla="*/ 5 w 58"/>
                    <a:gd name="T11" fmla="*/ 31 h 58"/>
                    <a:gd name="T12" fmla="*/ 2 w 58"/>
                    <a:gd name="T13" fmla="*/ 34 h 58"/>
                    <a:gd name="T14" fmla="*/ 1 w 58"/>
                    <a:gd name="T15" fmla="*/ 38 h 58"/>
                    <a:gd name="T16" fmla="*/ 5 w 58"/>
                    <a:gd name="T17" fmla="*/ 41 h 58"/>
                    <a:gd name="T18" fmla="*/ 8 w 58"/>
                    <a:gd name="T19" fmla="*/ 42 h 58"/>
                    <a:gd name="T20" fmla="*/ 8 w 58"/>
                    <a:gd name="T21" fmla="*/ 46 h 58"/>
                    <a:gd name="T22" fmla="*/ 9 w 58"/>
                    <a:gd name="T23" fmla="*/ 51 h 58"/>
                    <a:gd name="T24" fmla="*/ 14 w 58"/>
                    <a:gd name="T25" fmla="*/ 51 h 58"/>
                    <a:gd name="T26" fmla="*/ 18 w 58"/>
                    <a:gd name="T27" fmla="*/ 51 h 58"/>
                    <a:gd name="T28" fmla="*/ 19 w 58"/>
                    <a:gd name="T29" fmla="*/ 54 h 58"/>
                    <a:gd name="T30" fmla="*/ 22 w 58"/>
                    <a:gd name="T31" fmla="*/ 58 h 58"/>
                    <a:gd name="T32" fmla="*/ 27 w 58"/>
                    <a:gd name="T33" fmla="*/ 56 h 58"/>
                    <a:gd name="T34" fmla="*/ 31 w 58"/>
                    <a:gd name="T35" fmla="*/ 53 h 58"/>
                    <a:gd name="T36" fmla="*/ 33 w 58"/>
                    <a:gd name="T37" fmla="*/ 56 h 58"/>
                    <a:gd name="T38" fmla="*/ 38 w 58"/>
                    <a:gd name="T39" fmla="*/ 57 h 58"/>
                    <a:gd name="T40" fmla="*/ 40 w 58"/>
                    <a:gd name="T41" fmla="*/ 53 h 58"/>
                    <a:gd name="T42" fmla="*/ 42 w 58"/>
                    <a:gd name="T43" fmla="*/ 49 h 58"/>
                    <a:gd name="T44" fmla="*/ 46 w 58"/>
                    <a:gd name="T45" fmla="*/ 50 h 58"/>
                    <a:gd name="T46" fmla="*/ 50 w 58"/>
                    <a:gd name="T47" fmla="*/ 49 h 58"/>
                    <a:gd name="T48" fmla="*/ 51 w 58"/>
                    <a:gd name="T49" fmla="*/ 44 h 58"/>
                    <a:gd name="T50" fmla="*/ 50 w 58"/>
                    <a:gd name="T51" fmla="*/ 40 h 58"/>
                    <a:gd name="T52" fmla="*/ 54 w 58"/>
                    <a:gd name="T53" fmla="*/ 39 h 58"/>
                    <a:gd name="T54" fmla="*/ 57 w 58"/>
                    <a:gd name="T55" fmla="*/ 35 h 58"/>
                    <a:gd name="T56" fmla="*/ 55 w 58"/>
                    <a:gd name="T57" fmla="*/ 31 h 58"/>
                    <a:gd name="T58" fmla="*/ 52 w 58"/>
                    <a:gd name="T59" fmla="*/ 27 h 58"/>
                    <a:gd name="T60" fmla="*/ 55 w 58"/>
                    <a:gd name="T61" fmla="*/ 25 h 58"/>
                    <a:gd name="T62" fmla="*/ 56 w 58"/>
                    <a:gd name="T63" fmla="*/ 20 h 58"/>
                    <a:gd name="T64" fmla="*/ 53 w 58"/>
                    <a:gd name="T65" fmla="*/ 18 h 58"/>
                    <a:gd name="T66" fmla="*/ 48 w 58"/>
                    <a:gd name="T67" fmla="*/ 16 h 58"/>
                    <a:gd name="T68" fmla="*/ 49 w 58"/>
                    <a:gd name="T69" fmla="*/ 12 h 58"/>
                    <a:gd name="T70" fmla="*/ 48 w 58"/>
                    <a:gd name="T71" fmla="*/ 8 h 58"/>
                    <a:gd name="T72" fmla="*/ 44 w 58"/>
                    <a:gd name="T73" fmla="*/ 7 h 58"/>
                    <a:gd name="T74" fmla="*/ 39 w 58"/>
                    <a:gd name="T75" fmla="*/ 8 h 58"/>
                    <a:gd name="T76" fmla="*/ 38 w 58"/>
                    <a:gd name="T77" fmla="*/ 4 h 58"/>
                    <a:gd name="T78" fmla="*/ 35 w 58"/>
                    <a:gd name="T79" fmla="*/ 1 h 58"/>
                    <a:gd name="T80" fmla="*/ 30 w 58"/>
                    <a:gd name="T81" fmla="*/ 3 h 58"/>
                    <a:gd name="T82" fmla="*/ 27 w 58"/>
                    <a:gd name="T83" fmla="*/ 5 h 58"/>
                    <a:gd name="T84" fmla="*/ 24 w 58"/>
                    <a:gd name="T85" fmla="*/ 3 h 58"/>
                    <a:gd name="T86" fmla="*/ 20 w 58"/>
                    <a:gd name="T87" fmla="*/ 1 h 58"/>
                    <a:gd name="T88" fmla="*/ 17 w 58"/>
                    <a:gd name="T89" fmla="*/ 5 h 58"/>
                    <a:gd name="T90" fmla="*/ 15 w 58"/>
                    <a:gd name="T91" fmla="*/ 10 h 58"/>
                    <a:gd name="T92" fmla="*/ 12 w 58"/>
                    <a:gd name="T93" fmla="*/ 9 h 58"/>
                    <a:gd name="T94" fmla="*/ 7 w 58"/>
                    <a:gd name="T95" fmla="*/ 10 h 58"/>
                    <a:gd name="T96" fmla="*/ 6 w 58"/>
                    <a:gd name="T97" fmla="*/ 14 h 58"/>
                    <a:gd name="T98" fmla="*/ 23 w 58"/>
                    <a:gd name="T99" fmla="*/ 13 h 58"/>
                    <a:gd name="T100" fmla="*/ 45 w 58"/>
                    <a:gd name="T101" fmla="*/ 24 h 58"/>
                    <a:gd name="T102" fmla="*/ 34 w 58"/>
                    <a:gd name="T103" fmla="*/ 45 h 58"/>
                    <a:gd name="T104" fmla="*/ 13 w 58"/>
                    <a:gd name="T105" fmla="*/ 34 h 58"/>
                    <a:gd name="T106" fmla="*/ 23 w 58"/>
                    <a:gd name="T107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" h="58">
                      <a:moveTo>
                        <a:pt x="6" y="14"/>
                      </a:moveTo>
                      <a:cubicBezTo>
                        <a:pt x="8" y="15"/>
                        <a:pt x="7" y="18"/>
                        <a:pt x="7" y="19"/>
                      </a:cubicBezTo>
                      <a:cubicBezTo>
                        <a:pt x="7" y="20"/>
                        <a:pt x="5" y="20"/>
                        <a:pt x="4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25"/>
                        <a:pt x="0" y="27"/>
                        <a:pt x="2" y="27"/>
                      </a:cubicBezTo>
                      <a:cubicBezTo>
                        <a:pt x="3" y="28"/>
                        <a:pt x="5" y="30"/>
                        <a:pt x="5" y="31"/>
                      </a:cubicBezTo>
                      <a:cubicBezTo>
                        <a:pt x="5" y="32"/>
                        <a:pt x="4" y="33"/>
                        <a:pt x="2" y="34"/>
                      </a:cubicBezTo>
                      <a:cubicBezTo>
                        <a:pt x="1" y="34"/>
                        <a:pt x="0" y="36"/>
                        <a:pt x="1" y="38"/>
                      </a:cubicBezTo>
                      <a:cubicBezTo>
                        <a:pt x="1" y="40"/>
                        <a:pt x="3" y="42"/>
                        <a:pt x="5" y="41"/>
                      </a:cubicBezTo>
                      <a:cubicBezTo>
                        <a:pt x="6" y="41"/>
                        <a:pt x="8" y="41"/>
                        <a:pt x="8" y="42"/>
                      </a:cubicBezTo>
                      <a:cubicBezTo>
                        <a:pt x="9" y="42"/>
                        <a:pt x="9" y="45"/>
                        <a:pt x="8" y="46"/>
                      </a:cubicBezTo>
                      <a:cubicBezTo>
                        <a:pt x="7" y="47"/>
                        <a:pt x="7" y="50"/>
                        <a:pt x="9" y="51"/>
                      </a:cubicBezTo>
                      <a:cubicBezTo>
                        <a:pt x="11" y="52"/>
                        <a:pt x="13" y="53"/>
                        <a:pt x="14" y="51"/>
                      </a:cubicBezTo>
                      <a:cubicBezTo>
                        <a:pt x="15" y="50"/>
                        <a:pt x="18" y="51"/>
                        <a:pt x="18" y="51"/>
                      </a:cubicBezTo>
                      <a:cubicBezTo>
                        <a:pt x="19" y="51"/>
                        <a:pt x="20" y="53"/>
                        <a:pt x="19" y="54"/>
                      </a:cubicBezTo>
                      <a:cubicBezTo>
                        <a:pt x="19" y="56"/>
                        <a:pt x="20" y="57"/>
                        <a:pt x="22" y="58"/>
                      </a:cubicBezTo>
                      <a:cubicBezTo>
                        <a:pt x="25" y="58"/>
                        <a:pt x="26" y="57"/>
                        <a:pt x="27" y="56"/>
                      </a:cubicBezTo>
                      <a:cubicBezTo>
                        <a:pt x="27" y="54"/>
                        <a:pt x="30" y="53"/>
                        <a:pt x="31" y="53"/>
                      </a:cubicBezTo>
                      <a:cubicBezTo>
                        <a:pt x="31" y="53"/>
                        <a:pt x="33" y="54"/>
                        <a:pt x="33" y="56"/>
                      </a:cubicBezTo>
                      <a:cubicBezTo>
                        <a:pt x="34" y="57"/>
                        <a:pt x="36" y="58"/>
                        <a:pt x="38" y="57"/>
                      </a:cubicBezTo>
                      <a:cubicBezTo>
                        <a:pt x="40" y="57"/>
                        <a:pt x="41" y="55"/>
                        <a:pt x="40" y="53"/>
                      </a:cubicBezTo>
                      <a:cubicBezTo>
                        <a:pt x="40" y="52"/>
                        <a:pt x="42" y="49"/>
                        <a:pt x="42" y="49"/>
                      </a:cubicBezTo>
                      <a:cubicBezTo>
                        <a:pt x="43" y="48"/>
                        <a:pt x="44" y="49"/>
                        <a:pt x="46" y="50"/>
                      </a:cubicBezTo>
                      <a:cubicBezTo>
                        <a:pt x="47" y="51"/>
                        <a:pt x="49" y="51"/>
                        <a:pt x="50" y="49"/>
                      </a:cubicBezTo>
                      <a:cubicBezTo>
                        <a:pt x="52" y="47"/>
                        <a:pt x="52" y="45"/>
                        <a:pt x="51" y="44"/>
                      </a:cubicBezTo>
                      <a:cubicBezTo>
                        <a:pt x="50" y="43"/>
                        <a:pt x="50" y="40"/>
                        <a:pt x="50" y="40"/>
                      </a:cubicBezTo>
                      <a:cubicBezTo>
                        <a:pt x="51" y="39"/>
                        <a:pt x="52" y="38"/>
                        <a:pt x="54" y="39"/>
                      </a:cubicBezTo>
                      <a:cubicBezTo>
                        <a:pt x="55" y="39"/>
                        <a:pt x="57" y="38"/>
                        <a:pt x="57" y="35"/>
                      </a:cubicBezTo>
                      <a:cubicBezTo>
                        <a:pt x="58" y="33"/>
                        <a:pt x="57" y="31"/>
                        <a:pt x="55" y="31"/>
                      </a:cubicBezTo>
                      <a:cubicBezTo>
                        <a:pt x="54" y="31"/>
                        <a:pt x="53" y="28"/>
                        <a:pt x="52" y="27"/>
                      </a:cubicBezTo>
                      <a:cubicBezTo>
                        <a:pt x="52" y="26"/>
                        <a:pt x="54" y="25"/>
                        <a:pt x="55" y="25"/>
                      </a:cubicBezTo>
                      <a:cubicBezTo>
                        <a:pt x="56" y="24"/>
                        <a:pt x="57" y="22"/>
                        <a:pt x="56" y="20"/>
                      </a:cubicBezTo>
                      <a:cubicBezTo>
                        <a:pt x="56" y="18"/>
                        <a:pt x="54" y="17"/>
                        <a:pt x="53" y="18"/>
                      </a:cubicBezTo>
                      <a:cubicBezTo>
                        <a:pt x="51" y="18"/>
                        <a:pt x="49" y="16"/>
                        <a:pt x="48" y="16"/>
                      </a:cubicBezTo>
                      <a:cubicBezTo>
                        <a:pt x="48" y="15"/>
                        <a:pt x="48" y="13"/>
                        <a:pt x="49" y="12"/>
                      </a:cubicBezTo>
                      <a:cubicBezTo>
                        <a:pt x="50" y="11"/>
                        <a:pt x="50" y="9"/>
                        <a:pt x="48" y="8"/>
                      </a:cubicBezTo>
                      <a:cubicBezTo>
                        <a:pt x="47" y="6"/>
                        <a:pt x="45" y="6"/>
                        <a:pt x="44" y="7"/>
                      </a:cubicBezTo>
                      <a:cubicBezTo>
                        <a:pt x="42" y="8"/>
                        <a:pt x="40" y="8"/>
                        <a:pt x="39" y="8"/>
                      </a:cubicBezTo>
                      <a:cubicBezTo>
                        <a:pt x="38" y="7"/>
                        <a:pt x="38" y="6"/>
                        <a:pt x="38" y="4"/>
                      </a:cubicBezTo>
                      <a:cubicBezTo>
                        <a:pt x="38" y="3"/>
                        <a:pt x="37" y="1"/>
                        <a:pt x="35" y="1"/>
                      </a:cubicBezTo>
                      <a:cubicBezTo>
                        <a:pt x="33" y="0"/>
                        <a:pt x="31" y="1"/>
                        <a:pt x="30" y="3"/>
                      </a:cubicBezTo>
                      <a:cubicBezTo>
                        <a:pt x="30" y="4"/>
                        <a:pt x="28" y="5"/>
                        <a:pt x="27" y="5"/>
                      </a:cubicBezTo>
                      <a:cubicBezTo>
                        <a:pt x="26" y="6"/>
                        <a:pt x="25" y="4"/>
                        <a:pt x="24" y="3"/>
                      </a:cubicBezTo>
                      <a:cubicBezTo>
                        <a:pt x="24" y="1"/>
                        <a:pt x="22" y="1"/>
                        <a:pt x="20" y="1"/>
                      </a:cubicBezTo>
                      <a:cubicBezTo>
                        <a:pt x="18" y="2"/>
                        <a:pt x="16" y="4"/>
                        <a:pt x="17" y="5"/>
                      </a:cubicBezTo>
                      <a:cubicBezTo>
                        <a:pt x="17" y="7"/>
                        <a:pt x="16" y="9"/>
                        <a:pt x="15" y="10"/>
                      </a:cubicBezTo>
                      <a:cubicBezTo>
                        <a:pt x="14" y="10"/>
                        <a:pt x="13" y="10"/>
                        <a:pt x="12" y="9"/>
                      </a:cubicBezTo>
                      <a:cubicBezTo>
                        <a:pt x="10" y="8"/>
                        <a:pt x="8" y="8"/>
                        <a:pt x="7" y="10"/>
                      </a:cubicBezTo>
                      <a:cubicBezTo>
                        <a:pt x="6" y="11"/>
                        <a:pt x="5" y="13"/>
                        <a:pt x="6" y="14"/>
                      </a:cubicBezTo>
                      <a:close/>
                      <a:moveTo>
                        <a:pt x="23" y="13"/>
                      </a:moveTo>
                      <a:cubicBezTo>
                        <a:pt x="32" y="10"/>
                        <a:pt x="42" y="15"/>
                        <a:pt x="45" y="24"/>
                      </a:cubicBezTo>
                      <a:cubicBezTo>
                        <a:pt x="47" y="33"/>
                        <a:pt x="43" y="42"/>
                        <a:pt x="34" y="45"/>
                      </a:cubicBezTo>
                      <a:cubicBezTo>
                        <a:pt x="25" y="48"/>
                        <a:pt x="15" y="43"/>
                        <a:pt x="13" y="34"/>
                      </a:cubicBezTo>
                      <a:cubicBezTo>
                        <a:pt x="10" y="26"/>
                        <a:pt x="15" y="16"/>
                        <a:pt x="23" y="13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  <p:sp>
              <p:nvSpPr>
                <p:cNvPr id="47" name="Freeform 302"/>
                <p:cNvSpPr>
                  <a:spLocks noEditPoints="1"/>
                </p:cNvSpPr>
                <p:nvPr/>
              </p:nvSpPr>
              <p:spPr bwMode="auto">
                <a:xfrm>
                  <a:off x="5084763" y="971550"/>
                  <a:ext cx="139700" cy="139700"/>
                </a:xfrm>
                <a:custGeom>
                  <a:avLst/>
                  <a:gdLst>
                    <a:gd name="T0" fmla="*/ 4 w 37"/>
                    <a:gd name="T1" fmla="*/ 9 h 37"/>
                    <a:gd name="T2" fmla="*/ 5 w 37"/>
                    <a:gd name="T3" fmla="*/ 12 h 37"/>
                    <a:gd name="T4" fmla="*/ 2 w 37"/>
                    <a:gd name="T5" fmla="*/ 12 h 37"/>
                    <a:gd name="T6" fmla="*/ 0 w 37"/>
                    <a:gd name="T7" fmla="*/ 14 h 37"/>
                    <a:gd name="T8" fmla="*/ 1 w 37"/>
                    <a:gd name="T9" fmla="*/ 17 h 37"/>
                    <a:gd name="T10" fmla="*/ 3 w 37"/>
                    <a:gd name="T11" fmla="*/ 20 h 37"/>
                    <a:gd name="T12" fmla="*/ 2 w 37"/>
                    <a:gd name="T13" fmla="*/ 21 h 37"/>
                    <a:gd name="T14" fmla="*/ 1 w 37"/>
                    <a:gd name="T15" fmla="*/ 24 h 37"/>
                    <a:gd name="T16" fmla="*/ 3 w 37"/>
                    <a:gd name="T17" fmla="*/ 26 h 37"/>
                    <a:gd name="T18" fmla="*/ 5 w 37"/>
                    <a:gd name="T19" fmla="*/ 26 h 37"/>
                    <a:gd name="T20" fmla="*/ 5 w 37"/>
                    <a:gd name="T21" fmla="*/ 29 h 37"/>
                    <a:gd name="T22" fmla="*/ 6 w 37"/>
                    <a:gd name="T23" fmla="*/ 32 h 37"/>
                    <a:gd name="T24" fmla="*/ 9 w 37"/>
                    <a:gd name="T25" fmla="*/ 33 h 37"/>
                    <a:gd name="T26" fmla="*/ 12 w 37"/>
                    <a:gd name="T27" fmla="*/ 32 h 37"/>
                    <a:gd name="T28" fmla="*/ 12 w 37"/>
                    <a:gd name="T29" fmla="*/ 34 h 37"/>
                    <a:gd name="T30" fmla="*/ 15 w 37"/>
                    <a:gd name="T31" fmla="*/ 37 h 37"/>
                    <a:gd name="T32" fmla="*/ 17 w 37"/>
                    <a:gd name="T33" fmla="*/ 35 h 37"/>
                    <a:gd name="T34" fmla="*/ 20 w 37"/>
                    <a:gd name="T35" fmla="*/ 34 h 37"/>
                    <a:gd name="T36" fmla="*/ 21 w 37"/>
                    <a:gd name="T37" fmla="*/ 35 h 37"/>
                    <a:gd name="T38" fmla="*/ 24 w 37"/>
                    <a:gd name="T39" fmla="*/ 36 h 37"/>
                    <a:gd name="T40" fmla="*/ 26 w 37"/>
                    <a:gd name="T41" fmla="*/ 34 h 37"/>
                    <a:gd name="T42" fmla="*/ 27 w 37"/>
                    <a:gd name="T43" fmla="*/ 31 h 37"/>
                    <a:gd name="T44" fmla="*/ 29 w 37"/>
                    <a:gd name="T45" fmla="*/ 32 h 37"/>
                    <a:gd name="T46" fmla="*/ 32 w 37"/>
                    <a:gd name="T47" fmla="*/ 31 h 37"/>
                    <a:gd name="T48" fmla="*/ 33 w 37"/>
                    <a:gd name="T49" fmla="*/ 28 h 37"/>
                    <a:gd name="T50" fmla="*/ 32 w 37"/>
                    <a:gd name="T51" fmla="*/ 25 h 37"/>
                    <a:gd name="T52" fmla="*/ 35 w 37"/>
                    <a:gd name="T53" fmla="*/ 24 h 37"/>
                    <a:gd name="T54" fmla="*/ 37 w 37"/>
                    <a:gd name="T55" fmla="*/ 22 h 37"/>
                    <a:gd name="T56" fmla="*/ 36 w 37"/>
                    <a:gd name="T57" fmla="*/ 19 h 37"/>
                    <a:gd name="T58" fmla="*/ 34 w 37"/>
                    <a:gd name="T59" fmla="*/ 17 h 37"/>
                    <a:gd name="T60" fmla="*/ 35 w 37"/>
                    <a:gd name="T61" fmla="*/ 15 h 37"/>
                    <a:gd name="T62" fmla="*/ 36 w 37"/>
                    <a:gd name="T63" fmla="*/ 12 h 37"/>
                    <a:gd name="T64" fmla="*/ 34 w 37"/>
                    <a:gd name="T65" fmla="*/ 11 h 37"/>
                    <a:gd name="T66" fmla="*/ 31 w 37"/>
                    <a:gd name="T67" fmla="*/ 9 h 37"/>
                    <a:gd name="T68" fmla="*/ 32 w 37"/>
                    <a:gd name="T69" fmla="*/ 7 h 37"/>
                    <a:gd name="T70" fmla="*/ 31 w 37"/>
                    <a:gd name="T71" fmla="*/ 4 h 37"/>
                    <a:gd name="T72" fmla="*/ 28 w 37"/>
                    <a:gd name="T73" fmla="*/ 4 h 37"/>
                    <a:gd name="T74" fmla="*/ 25 w 37"/>
                    <a:gd name="T75" fmla="*/ 4 h 37"/>
                    <a:gd name="T76" fmla="*/ 25 w 37"/>
                    <a:gd name="T77" fmla="*/ 2 h 37"/>
                    <a:gd name="T78" fmla="*/ 22 w 37"/>
                    <a:gd name="T79" fmla="*/ 0 h 37"/>
                    <a:gd name="T80" fmla="*/ 20 w 37"/>
                    <a:gd name="T81" fmla="*/ 1 h 37"/>
                    <a:gd name="T82" fmla="*/ 17 w 37"/>
                    <a:gd name="T83" fmla="*/ 3 h 37"/>
                    <a:gd name="T84" fmla="*/ 16 w 37"/>
                    <a:gd name="T85" fmla="*/ 1 h 37"/>
                    <a:gd name="T86" fmla="*/ 13 w 37"/>
                    <a:gd name="T87" fmla="*/ 0 h 37"/>
                    <a:gd name="T88" fmla="*/ 11 w 37"/>
                    <a:gd name="T89" fmla="*/ 3 h 37"/>
                    <a:gd name="T90" fmla="*/ 10 w 37"/>
                    <a:gd name="T91" fmla="*/ 6 h 37"/>
                    <a:gd name="T92" fmla="*/ 8 w 37"/>
                    <a:gd name="T93" fmla="*/ 5 h 37"/>
                    <a:gd name="T94" fmla="*/ 5 w 37"/>
                    <a:gd name="T95" fmla="*/ 6 h 37"/>
                    <a:gd name="T96" fmla="*/ 4 w 37"/>
                    <a:gd name="T97" fmla="*/ 9 h 37"/>
                    <a:gd name="T98" fmla="*/ 15 w 37"/>
                    <a:gd name="T99" fmla="*/ 8 h 37"/>
                    <a:gd name="T100" fmla="*/ 29 w 37"/>
                    <a:gd name="T101" fmla="*/ 15 h 37"/>
                    <a:gd name="T102" fmla="*/ 22 w 37"/>
                    <a:gd name="T103" fmla="*/ 29 h 37"/>
                    <a:gd name="T104" fmla="*/ 8 w 37"/>
                    <a:gd name="T105" fmla="*/ 22 h 37"/>
                    <a:gd name="T106" fmla="*/ 15 w 37"/>
                    <a:gd name="T107" fmla="*/ 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" h="37">
                      <a:moveTo>
                        <a:pt x="4" y="9"/>
                      </a:moveTo>
                      <a:cubicBezTo>
                        <a:pt x="5" y="9"/>
                        <a:pt x="5" y="11"/>
                        <a:pt x="5" y="12"/>
                      </a:cubicBezTo>
                      <a:cubicBezTo>
                        <a:pt x="4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6"/>
                        <a:pt x="0" y="17"/>
                        <a:pt x="1" y="17"/>
                      </a:cubicBezTo>
                      <a:cubicBezTo>
                        <a:pt x="2" y="17"/>
                        <a:pt x="3" y="19"/>
                        <a:pt x="3" y="20"/>
                      </a:cubicBezTo>
                      <a:cubicBezTo>
                        <a:pt x="3" y="20"/>
                        <a:pt x="2" y="21"/>
                        <a:pt x="2" y="21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1" y="25"/>
                        <a:pt x="2" y="26"/>
                        <a:pt x="3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5" y="30"/>
                        <a:pt x="5" y="31"/>
                        <a:pt x="6" y="32"/>
                      </a:cubicBezTo>
                      <a:cubicBezTo>
                        <a:pt x="7" y="33"/>
                        <a:pt x="8" y="33"/>
                        <a:pt x="9" y="33"/>
                      </a:cubicBezTo>
                      <a:cubicBezTo>
                        <a:pt x="10" y="32"/>
                        <a:pt x="11" y="32"/>
                        <a:pt x="12" y="32"/>
                      </a:cubicBezTo>
                      <a:cubicBezTo>
                        <a:pt x="12" y="32"/>
                        <a:pt x="13" y="33"/>
                        <a:pt x="12" y="34"/>
                      </a:cubicBezTo>
                      <a:cubicBezTo>
                        <a:pt x="12" y="35"/>
                        <a:pt x="13" y="36"/>
                        <a:pt x="15" y="37"/>
                      </a:cubicBezTo>
                      <a:cubicBezTo>
                        <a:pt x="16" y="37"/>
                        <a:pt x="17" y="36"/>
                        <a:pt x="17" y="35"/>
                      </a:cubicBezTo>
                      <a:cubicBezTo>
                        <a:pt x="18" y="34"/>
                        <a:pt x="19" y="34"/>
                        <a:pt x="20" y="34"/>
                      </a:cubicBezTo>
                      <a:cubicBezTo>
                        <a:pt x="20" y="34"/>
                        <a:pt x="21" y="34"/>
                        <a:pt x="21" y="35"/>
                      </a:cubicBezTo>
                      <a:cubicBezTo>
                        <a:pt x="22" y="36"/>
                        <a:pt x="23" y="37"/>
                        <a:pt x="24" y="36"/>
                      </a:cubicBezTo>
                      <a:cubicBezTo>
                        <a:pt x="26" y="36"/>
                        <a:pt x="26" y="35"/>
                        <a:pt x="26" y="34"/>
                      </a:cubicBezTo>
                      <a:cubicBezTo>
                        <a:pt x="26" y="33"/>
                        <a:pt x="27" y="31"/>
                        <a:pt x="27" y="31"/>
                      </a:cubicBezTo>
                      <a:cubicBezTo>
                        <a:pt x="28" y="31"/>
                        <a:pt x="29" y="31"/>
                        <a:pt x="29" y="32"/>
                      </a:cubicBezTo>
                      <a:cubicBezTo>
                        <a:pt x="30" y="32"/>
                        <a:pt x="32" y="32"/>
                        <a:pt x="32" y="31"/>
                      </a:cubicBezTo>
                      <a:cubicBezTo>
                        <a:pt x="33" y="30"/>
                        <a:pt x="34" y="28"/>
                        <a:pt x="33" y="28"/>
                      </a:cubicBezTo>
                      <a:cubicBezTo>
                        <a:pt x="32" y="27"/>
                        <a:pt x="32" y="25"/>
                        <a:pt x="32" y="25"/>
                      </a:cubicBezTo>
                      <a:cubicBezTo>
                        <a:pt x="33" y="24"/>
                        <a:pt x="34" y="24"/>
                        <a:pt x="35" y="24"/>
                      </a:cubicBezTo>
                      <a:cubicBezTo>
                        <a:pt x="36" y="24"/>
                        <a:pt x="37" y="24"/>
                        <a:pt x="37" y="22"/>
                      </a:cubicBezTo>
                      <a:cubicBezTo>
                        <a:pt x="37" y="21"/>
                        <a:pt x="37" y="20"/>
                        <a:pt x="36" y="19"/>
                      </a:cubicBezTo>
                      <a:cubicBezTo>
                        <a:pt x="35" y="19"/>
                        <a:pt x="34" y="18"/>
                        <a:pt x="34" y="17"/>
                      </a:cubicBezTo>
                      <a:cubicBezTo>
                        <a:pt x="34" y="16"/>
                        <a:pt x="35" y="16"/>
                        <a:pt x="35" y="15"/>
                      </a:cubicBezTo>
                      <a:cubicBezTo>
                        <a:pt x="36" y="15"/>
                        <a:pt x="37" y="14"/>
                        <a:pt x="36" y="12"/>
                      </a:cubicBezTo>
                      <a:cubicBezTo>
                        <a:pt x="36" y="11"/>
                        <a:pt x="35" y="10"/>
                        <a:pt x="34" y="11"/>
                      </a:cubicBezTo>
                      <a:cubicBezTo>
                        <a:pt x="33" y="11"/>
                        <a:pt x="31" y="10"/>
                        <a:pt x="31" y="9"/>
                      </a:cubicBezTo>
                      <a:cubicBezTo>
                        <a:pt x="31" y="9"/>
                        <a:pt x="31" y="8"/>
                        <a:pt x="32" y="7"/>
                      </a:cubicBezTo>
                      <a:cubicBezTo>
                        <a:pt x="32" y="7"/>
                        <a:pt x="32" y="5"/>
                        <a:pt x="31" y="4"/>
                      </a:cubicBezTo>
                      <a:cubicBezTo>
                        <a:pt x="30" y="3"/>
                        <a:pt x="29" y="3"/>
                        <a:pt x="28" y="4"/>
                      </a:cubicBezTo>
                      <a:cubicBezTo>
                        <a:pt x="27" y="5"/>
                        <a:pt x="26" y="5"/>
                        <a:pt x="25" y="4"/>
                      </a:cubicBezTo>
                      <a:cubicBezTo>
                        <a:pt x="25" y="4"/>
                        <a:pt x="24" y="3"/>
                        <a:pt x="25" y="2"/>
                      </a:cubicBezTo>
                      <a:cubicBezTo>
                        <a:pt x="25" y="1"/>
                        <a:pt x="24" y="0"/>
                        <a:pt x="22" y="0"/>
                      </a:cubicBezTo>
                      <a:cubicBezTo>
                        <a:pt x="21" y="0"/>
                        <a:pt x="20" y="0"/>
                        <a:pt x="20" y="1"/>
                      </a:cubicBezTo>
                      <a:cubicBezTo>
                        <a:pt x="19" y="2"/>
                        <a:pt x="18" y="3"/>
                        <a:pt x="17" y="3"/>
                      </a:cubicBezTo>
                      <a:cubicBezTo>
                        <a:pt x="17" y="3"/>
                        <a:pt x="16" y="2"/>
                        <a:pt x="16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1" y="4"/>
                        <a:pt x="10" y="5"/>
                        <a:pt x="10" y="6"/>
                      </a:cubicBezTo>
                      <a:cubicBezTo>
                        <a:pt x="9" y="6"/>
                        <a:pt x="8" y="6"/>
                        <a:pt x="8" y="5"/>
                      </a:cubicBezTo>
                      <a:cubicBezTo>
                        <a:pt x="7" y="4"/>
                        <a:pt x="5" y="5"/>
                        <a:pt x="5" y="6"/>
                      </a:cubicBezTo>
                      <a:cubicBezTo>
                        <a:pt x="4" y="7"/>
                        <a:pt x="3" y="8"/>
                        <a:pt x="4" y="9"/>
                      </a:cubicBezTo>
                      <a:close/>
                      <a:moveTo>
                        <a:pt x="15" y="8"/>
                      </a:moveTo>
                      <a:cubicBezTo>
                        <a:pt x="21" y="6"/>
                        <a:pt x="27" y="9"/>
                        <a:pt x="29" y="15"/>
                      </a:cubicBezTo>
                      <a:cubicBezTo>
                        <a:pt x="31" y="21"/>
                        <a:pt x="27" y="27"/>
                        <a:pt x="22" y="29"/>
                      </a:cubicBezTo>
                      <a:cubicBezTo>
                        <a:pt x="16" y="30"/>
                        <a:pt x="10" y="27"/>
                        <a:pt x="8" y="22"/>
                      </a:cubicBezTo>
                      <a:cubicBezTo>
                        <a:pt x="6" y="16"/>
                        <a:pt x="10" y="10"/>
                        <a:pt x="15" y="8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  <p:sp>
              <p:nvSpPr>
                <p:cNvPr id="48" name="Freeform 303"/>
                <p:cNvSpPr>
                  <a:spLocks noEditPoints="1"/>
                </p:cNvSpPr>
                <p:nvPr/>
              </p:nvSpPr>
              <p:spPr bwMode="auto">
                <a:xfrm>
                  <a:off x="5084763" y="1111250"/>
                  <a:ext cx="109538" cy="104775"/>
                </a:xfrm>
                <a:custGeom>
                  <a:avLst/>
                  <a:gdLst>
                    <a:gd name="T0" fmla="*/ 3 w 29"/>
                    <a:gd name="T1" fmla="*/ 7 h 28"/>
                    <a:gd name="T2" fmla="*/ 4 w 29"/>
                    <a:gd name="T3" fmla="*/ 9 h 28"/>
                    <a:gd name="T4" fmla="*/ 2 w 29"/>
                    <a:gd name="T5" fmla="*/ 9 h 28"/>
                    <a:gd name="T6" fmla="*/ 0 w 29"/>
                    <a:gd name="T7" fmla="*/ 11 h 28"/>
                    <a:gd name="T8" fmla="*/ 1 w 29"/>
                    <a:gd name="T9" fmla="*/ 13 h 28"/>
                    <a:gd name="T10" fmla="*/ 3 w 29"/>
                    <a:gd name="T11" fmla="*/ 15 h 28"/>
                    <a:gd name="T12" fmla="*/ 1 w 29"/>
                    <a:gd name="T13" fmla="*/ 16 h 28"/>
                    <a:gd name="T14" fmla="*/ 1 w 29"/>
                    <a:gd name="T15" fmla="*/ 19 h 28"/>
                    <a:gd name="T16" fmla="*/ 3 w 29"/>
                    <a:gd name="T17" fmla="*/ 20 h 28"/>
                    <a:gd name="T18" fmla="*/ 4 w 29"/>
                    <a:gd name="T19" fmla="*/ 20 h 28"/>
                    <a:gd name="T20" fmla="*/ 4 w 29"/>
                    <a:gd name="T21" fmla="*/ 23 h 28"/>
                    <a:gd name="T22" fmla="*/ 5 w 29"/>
                    <a:gd name="T23" fmla="*/ 25 h 28"/>
                    <a:gd name="T24" fmla="*/ 7 w 29"/>
                    <a:gd name="T25" fmla="*/ 25 h 28"/>
                    <a:gd name="T26" fmla="*/ 9 w 29"/>
                    <a:gd name="T27" fmla="*/ 25 h 28"/>
                    <a:gd name="T28" fmla="*/ 10 w 29"/>
                    <a:gd name="T29" fmla="*/ 27 h 28"/>
                    <a:gd name="T30" fmla="*/ 11 w 29"/>
                    <a:gd name="T31" fmla="*/ 28 h 28"/>
                    <a:gd name="T32" fmla="*/ 13 w 29"/>
                    <a:gd name="T33" fmla="*/ 27 h 28"/>
                    <a:gd name="T34" fmla="*/ 15 w 29"/>
                    <a:gd name="T35" fmla="*/ 26 h 28"/>
                    <a:gd name="T36" fmla="*/ 17 w 29"/>
                    <a:gd name="T37" fmla="*/ 27 h 28"/>
                    <a:gd name="T38" fmla="*/ 19 w 29"/>
                    <a:gd name="T39" fmla="*/ 28 h 28"/>
                    <a:gd name="T40" fmla="*/ 20 w 29"/>
                    <a:gd name="T41" fmla="*/ 26 h 28"/>
                    <a:gd name="T42" fmla="*/ 21 w 29"/>
                    <a:gd name="T43" fmla="*/ 24 h 28"/>
                    <a:gd name="T44" fmla="*/ 23 w 29"/>
                    <a:gd name="T45" fmla="*/ 24 h 28"/>
                    <a:gd name="T46" fmla="*/ 25 w 29"/>
                    <a:gd name="T47" fmla="*/ 24 h 28"/>
                    <a:gd name="T48" fmla="*/ 25 w 29"/>
                    <a:gd name="T49" fmla="*/ 21 h 28"/>
                    <a:gd name="T50" fmla="*/ 25 w 29"/>
                    <a:gd name="T51" fmla="*/ 19 h 28"/>
                    <a:gd name="T52" fmla="*/ 27 w 29"/>
                    <a:gd name="T53" fmla="*/ 19 h 28"/>
                    <a:gd name="T54" fmla="*/ 29 w 29"/>
                    <a:gd name="T55" fmla="*/ 17 h 28"/>
                    <a:gd name="T56" fmla="*/ 28 w 29"/>
                    <a:gd name="T57" fmla="*/ 15 h 28"/>
                    <a:gd name="T58" fmla="*/ 26 w 29"/>
                    <a:gd name="T59" fmla="*/ 13 h 28"/>
                    <a:gd name="T60" fmla="*/ 27 w 29"/>
                    <a:gd name="T61" fmla="*/ 12 h 28"/>
                    <a:gd name="T62" fmla="*/ 28 w 29"/>
                    <a:gd name="T63" fmla="*/ 10 h 28"/>
                    <a:gd name="T64" fmla="*/ 26 w 29"/>
                    <a:gd name="T65" fmla="*/ 8 h 28"/>
                    <a:gd name="T66" fmla="*/ 24 w 29"/>
                    <a:gd name="T67" fmla="*/ 7 h 28"/>
                    <a:gd name="T68" fmla="*/ 25 w 29"/>
                    <a:gd name="T69" fmla="*/ 6 h 28"/>
                    <a:gd name="T70" fmla="*/ 24 w 29"/>
                    <a:gd name="T71" fmla="*/ 3 h 28"/>
                    <a:gd name="T72" fmla="*/ 22 w 29"/>
                    <a:gd name="T73" fmla="*/ 3 h 28"/>
                    <a:gd name="T74" fmla="*/ 19 w 29"/>
                    <a:gd name="T75" fmla="*/ 3 h 28"/>
                    <a:gd name="T76" fmla="*/ 19 w 29"/>
                    <a:gd name="T77" fmla="*/ 2 h 28"/>
                    <a:gd name="T78" fmla="*/ 17 w 29"/>
                    <a:gd name="T79" fmla="*/ 0 h 28"/>
                    <a:gd name="T80" fmla="*/ 15 w 29"/>
                    <a:gd name="T81" fmla="*/ 1 h 28"/>
                    <a:gd name="T82" fmla="*/ 13 w 29"/>
                    <a:gd name="T83" fmla="*/ 2 h 28"/>
                    <a:gd name="T84" fmla="*/ 12 w 29"/>
                    <a:gd name="T85" fmla="*/ 1 h 28"/>
                    <a:gd name="T86" fmla="*/ 10 w 29"/>
                    <a:gd name="T87" fmla="*/ 0 h 28"/>
                    <a:gd name="T88" fmla="*/ 9 w 29"/>
                    <a:gd name="T89" fmla="*/ 2 h 28"/>
                    <a:gd name="T90" fmla="*/ 8 w 29"/>
                    <a:gd name="T91" fmla="*/ 4 h 28"/>
                    <a:gd name="T92" fmla="*/ 6 w 29"/>
                    <a:gd name="T93" fmla="*/ 4 h 28"/>
                    <a:gd name="T94" fmla="*/ 4 w 29"/>
                    <a:gd name="T95" fmla="*/ 4 h 28"/>
                    <a:gd name="T96" fmla="*/ 3 w 29"/>
                    <a:gd name="T97" fmla="*/ 7 h 28"/>
                    <a:gd name="T98" fmla="*/ 12 w 29"/>
                    <a:gd name="T99" fmla="*/ 6 h 28"/>
                    <a:gd name="T100" fmla="*/ 22 w 29"/>
                    <a:gd name="T101" fmla="*/ 12 h 28"/>
                    <a:gd name="T102" fmla="*/ 17 w 29"/>
                    <a:gd name="T103" fmla="*/ 22 h 28"/>
                    <a:gd name="T104" fmla="*/ 6 w 29"/>
                    <a:gd name="T105" fmla="*/ 17 h 28"/>
                    <a:gd name="T106" fmla="*/ 12 w 29"/>
                    <a:gd name="T107" fmla="*/ 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" h="28">
                      <a:moveTo>
                        <a:pt x="3" y="7"/>
                      </a:moveTo>
                      <a:cubicBezTo>
                        <a:pt x="4" y="7"/>
                        <a:pt x="4" y="9"/>
                        <a:pt x="4" y="9"/>
                      </a:cubicBezTo>
                      <a:cubicBezTo>
                        <a:pt x="4" y="9"/>
                        <a:pt x="3" y="10"/>
                        <a:pt x="2" y="9"/>
                      </a:cubicBezTo>
                      <a:cubicBezTo>
                        <a:pt x="1" y="9"/>
                        <a:pt x="0" y="10"/>
                        <a:pt x="0" y="11"/>
                      </a:cubicBezTo>
                      <a:cubicBezTo>
                        <a:pt x="0" y="12"/>
                        <a:pt x="0" y="13"/>
                        <a:pt x="1" y="13"/>
                      </a:cubicBezTo>
                      <a:cubicBezTo>
                        <a:pt x="2" y="13"/>
                        <a:pt x="3" y="15"/>
                        <a:pt x="3" y="15"/>
                      </a:cubicBezTo>
                      <a:cubicBezTo>
                        <a:pt x="3" y="16"/>
                        <a:pt x="2" y="16"/>
                        <a:pt x="1" y="16"/>
                      </a:cubicBezTo>
                      <a:cubicBezTo>
                        <a:pt x="1" y="17"/>
                        <a:pt x="0" y="18"/>
                        <a:pt x="1" y="19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3" y="20"/>
                        <a:pt x="4" y="20"/>
                        <a:pt x="4" y="20"/>
                      </a:cubicBezTo>
                      <a:cubicBezTo>
                        <a:pt x="4" y="21"/>
                        <a:pt x="5" y="22"/>
                        <a:pt x="4" y="23"/>
                      </a:cubicBezTo>
                      <a:cubicBezTo>
                        <a:pt x="4" y="23"/>
                        <a:pt x="4" y="24"/>
                        <a:pt x="5" y="25"/>
                      </a:cubicBezTo>
                      <a:cubicBezTo>
                        <a:pt x="5" y="26"/>
                        <a:pt x="7" y="26"/>
                        <a:pt x="7" y="25"/>
                      </a:cubicBezTo>
                      <a:cubicBezTo>
                        <a:pt x="8" y="25"/>
                        <a:pt x="9" y="25"/>
                        <a:pt x="9" y="25"/>
                      </a:cubicBezTo>
                      <a:cubicBezTo>
                        <a:pt x="10" y="25"/>
                        <a:pt x="10" y="26"/>
                        <a:pt x="10" y="27"/>
                      </a:cubicBezTo>
                      <a:cubicBezTo>
                        <a:pt x="10" y="27"/>
                        <a:pt x="10" y="28"/>
                        <a:pt x="11" y="28"/>
                      </a:cubicBezTo>
                      <a:cubicBezTo>
                        <a:pt x="12" y="28"/>
                        <a:pt x="13" y="28"/>
                        <a:pt x="13" y="27"/>
                      </a:cubicBezTo>
                      <a:cubicBezTo>
                        <a:pt x="14" y="27"/>
                        <a:pt x="15" y="26"/>
                        <a:pt x="15" y="26"/>
                      </a:cubicBezTo>
                      <a:cubicBezTo>
                        <a:pt x="16" y="26"/>
                        <a:pt x="16" y="26"/>
                        <a:pt x="17" y="27"/>
                      </a:cubicBezTo>
                      <a:cubicBezTo>
                        <a:pt x="17" y="28"/>
                        <a:pt x="18" y="28"/>
                        <a:pt x="19" y="28"/>
                      </a:cubicBezTo>
                      <a:cubicBezTo>
                        <a:pt x="20" y="28"/>
                        <a:pt x="20" y="27"/>
                        <a:pt x="20" y="26"/>
                      </a:cubicBezTo>
                      <a:cubicBezTo>
                        <a:pt x="20" y="25"/>
                        <a:pt x="21" y="24"/>
                        <a:pt x="21" y="24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5"/>
                        <a:pt x="24" y="25"/>
                        <a:pt x="25" y="24"/>
                      </a:cubicBezTo>
                      <a:cubicBezTo>
                        <a:pt x="26" y="23"/>
                        <a:pt x="26" y="22"/>
                        <a:pt x="25" y="21"/>
                      </a:cubicBezTo>
                      <a:cubicBezTo>
                        <a:pt x="25" y="21"/>
                        <a:pt x="25" y="20"/>
                        <a:pt x="25" y="19"/>
                      </a:cubicBezTo>
                      <a:cubicBezTo>
                        <a:pt x="25" y="19"/>
                        <a:pt x="26" y="19"/>
                        <a:pt x="27" y="19"/>
                      </a:cubicBezTo>
                      <a:cubicBezTo>
                        <a:pt x="28" y="19"/>
                        <a:pt x="28" y="18"/>
                        <a:pt x="29" y="17"/>
                      </a:cubicBezTo>
                      <a:cubicBezTo>
                        <a:pt x="29" y="16"/>
                        <a:pt x="28" y="15"/>
                        <a:pt x="28" y="15"/>
                      </a:cubicBezTo>
                      <a:cubicBezTo>
                        <a:pt x="27" y="15"/>
                        <a:pt x="26" y="14"/>
                        <a:pt x="26" y="13"/>
                      </a:cubicBezTo>
                      <a:cubicBezTo>
                        <a:pt x="26" y="13"/>
                        <a:pt x="27" y="12"/>
                        <a:pt x="27" y="12"/>
                      </a:cubicBezTo>
                      <a:cubicBezTo>
                        <a:pt x="28" y="12"/>
                        <a:pt x="28" y="11"/>
                        <a:pt x="28" y="10"/>
                      </a:cubicBezTo>
                      <a:cubicBezTo>
                        <a:pt x="28" y="9"/>
                        <a:pt x="27" y="8"/>
                        <a:pt x="26" y="8"/>
                      </a:cubicBezTo>
                      <a:cubicBezTo>
                        <a:pt x="26" y="9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25" y="6"/>
                      </a:cubicBezTo>
                      <a:cubicBezTo>
                        <a:pt x="25" y="5"/>
                        <a:pt x="25" y="4"/>
                        <a:pt x="24" y="3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1" y="4"/>
                        <a:pt x="20" y="4"/>
                        <a:pt x="19" y="3"/>
                      </a:cubicBezTo>
                      <a:cubicBezTo>
                        <a:pt x="19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3" y="2"/>
                        <a:pt x="12" y="2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1"/>
                        <a:pt x="8" y="2"/>
                        <a:pt x="9" y="2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7" y="5"/>
                        <a:pt x="7" y="4"/>
                        <a:pt x="6" y="4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lose/>
                      <a:moveTo>
                        <a:pt x="12" y="6"/>
                      </a:moveTo>
                      <a:cubicBezTo>
                        <a:pt x="16" y="5"/>
                        <a:pt x="21" y="7"/>
                        <a:pt x="22" y="12"/>
                      </a:cubicBezTo>
                      <a:cubicBezTo>
                        <a:pt x="24" y="16"/>
                        <a:pt x="21" y="21"/>
                        <a:pt x="17" y="22"/>
                      </a:cubicBezTo>
                      <a:cubicBezTo>
                        <a:pt x="13" y="23"/>
                        <a:pt x="8" y="21"/>
                        <a:pt x="6" y="17"/>
                      </a:cubicBezTo>
                      <a:cubicBezTo>
                        <a:pt x="5" y="12"/>
                        <a:pt x="7" y="8"/>
                        <a:pt x="12" y="6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</p:grpSp>
        </p:grpSp>
        <p:sp>
          <p:nvSpPr>
            <p:cNvPr id="43" name="矩形 42"/>
            <p:cNvSpPr/>
            <p:nvPr/>
          </p:nvSpPr>
          <p:spPr>
            <a:xfrm>
              <a:off x="7367116" y="916528"/>
              <a:ext cx="9962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02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800" dirty="0"/>
            </a:p>
          </p:txBody>
        </p:sp>
      </p:grpSp>
      <p:grpSp>
        <p:nvGrpSpPr>
          <p:cNvPr id="49" name="组合 48"/>
          <p:cNvGrpSpPr/>
          <p:nvPr userDrawn="1"/>
        </p:nvGrpSpPr>
        <p:grpSpPr>
          <a:xfrm>
            <a:off x="8957777" y="285723"/>
            <a:ext cx="996377" cy="1277137"/>
            <a:chOff x="8563703" y="285722"/>
            <a:chExt cx="996247" cy="1277137"/>
          </a:xfrm>
        </p:grpSpPr>
        <p:grpSp>
          <p:nvGrpSpPr>
            <p:cNvPr id="50" name="组合 55"/>
            <p:cNvGrpSpPr/>
            <p:nvPr userDrawn="1"/>
          </p:nvGrpSpPr>
          <p:grpSpPr>
            <a:xfrm>
              <a:off x="8762966" y="285722"/>
              <a:ext cx="597720" cy="597719"/>
              <a:chOff x="6494501" y="4230044"/>
              <a:chExt cx="696763" cy="696763"/>
            </a:xfrm>
          </p:grpSpPr>
          <p:sp>
            <p:nvSpPr>
              <p:cNvPr id="52" name="椭圆 51"/>
              <p:cNvSpPr/>
              <p:nvPr userDrawn="1"/>
            </p:nvSpPr>
            <p:spPr>
              <a:xfrm>
                <a:off x="6494501" y="4230044"/>
                <a:ext cx="696763" cy="69676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53" name="任意多边形 52"/>
              <p:cNvSpPr>
                <a:spLocks/>
              </p:cNvSpPr>
              <p:nvPr/>
            </p:nvSpPr>
            <p:spPr bwMode="auto">
              <a:xfrm>
                <a:off x="6609466" y="4389665"/>
                <a:ext cx="488930" cy="374848"/>
              </a:xfrm>
              <a:custGeom>
                <a:avLst/>
                <a:gdLst>
                  <a:gd name="connsiteX0" fmla="*/ 14829 w 563476"/>
                  <a:gd name="connsiteY0" fmla="*/ 416347 h 432000"/>
                  <a:gd name="connsiteX1" fmla="*/ 556062 w 563476"/>
                  <a:gd name="connsiteY1" fmla="*/ 416347 h 432000"/>
                  <a:gd name="connsiteX2" fmla="*/ 563476 w 563476"/>
                  <a:gd name="connsiteY2" fmla="*/ 424174 h 432000"/>
                  <a:gd name="connsiteX3" fmla="*/ 556062 w 563476"/>
                  <a:gd name="connsiteY3" fmla="*/ 432000 h 432000"/>
                  <a:gd name="connsiteX4" fmla="*/ 14829 w 563476"/>
                  <a:gd name="connsiteY4" fmla="*/ 432000 h 432000"/>
                  <a:gd name="connsiteX5" fmla="*/ 0 w 563476"/>
                  <a:gd name="connsiteY5" fmla="*/ 424174 h 432000"/>
                  <a:gd name="connsiteX6" fmla="*/ 14829 w 563476"/>
                  <a:gd name="connsiteY6" fmla="*/ 416347 h 432000"/>
                  <a:gd name="connsiteX7" fmla="*/ 428869 w 563476"/>
                  <a:gd name="connsiteY7" fmla="*/ 200347 h 432000"/>
                  <a:gd name="connsiteX8" fmla="*/ 510260 w 563476"/>
                  <a:gd name="connsiteY8" fmla="*/ 200347 h 432000"/>
                  <a:gd name="connsiteX9" fmla="*/ 510260 w 563476"/>
                  <a:gd name="connsiteY9" fmla="*/ 372521 h 432000"/>
                  <a:gd name="connsiteX10" fmla="*/ 428869 w 563476"/>
                  <a:gd name="connsiteY10" fmla="*/ 372521 h 432000"/>
                  <a:gd name="connsiteX11" fmla="*/ 303652 w 563476"/>
                  <a:gd name="connsiteY11" fmla="*/ 118956 h 432000"/>
                  <a:gd name="connsiteX12" fmla="*/ 385043 w 563476"/>
                  <a:gd name="connsiteY12" fmla="*/ 118956 h 432000"/>
                  <a:gd name="connsiteX13" fmla="*/ 385043 w 563476"/>
                  <a:gd name="connsiteY13" fmla="*/ 372521 h 432000"/>
                  <a:gd name="connsiteX14" fmla="*/ 303652 w 563476"/>
                  <a:gd name="connsiteY14" fmla="*/ 372521 h 432000"/>
                  <a:gd name="connsiteX15" fmla="*/ 72001 w 563476"/>
                  <a:gd name="connsiteY15" fmla="*/ 97044 h 432000"/>
                  <a:gd name="connsiteX16" fmla="*/ 153392 w 563476"/>
                  <a:gd name="connsiteY16" fmla="*/ 97044 h 432000"/>
                  <a:gd name="connsiteX17" fmla="*/ 153392 w 563476"/>
                  <a:gd name="connsiteY17" fmla="*/ 372521 h 432000"/>
                  <a:gd name="connsiteX18" fmla="*/ 72001 w 563476"/>
                  <a:gd name="connsiteY18" fmla="*/ 372521 h 432000"/>
                  <a:gd name="connsiteX19" fmla="*/ 190957 w 563476"/>
                  <a:gd name="connsiteY19" fmla="*/ 0 h 432000"/>
                  <a:gd name="connsiteX20" fmla="*/ 272348 w 563476"/>
                  <a:gd name="connsiteY20" fmla="*/ 0 h 432000"/>
                  <a:gd name="connsiteX21" fmla="*/ 272348 w 563476"/>
                  <a:gd name="connsiteY21" fmla="*/ 372521 h 432000"/>
                  <a:gd name="connsiteX22" fmla="*/ 190957 w 563476"/>
                  <a:gd name="connsiteY22" fmla="*/ 372521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476" h="432000">
                    <a:moveTo>
                      <a:pt x="14829" y="416347"/>
                    </a:moveTo>
                    <a:cubicBezTo>
                      <a:pt x="556062" y="416347"/>
                      <a:pt x="556062" y="416347"/>
                      <a:pt x="556062" y="416347"/>
                    </a:cubicBezTo>
                    <a:cubicBezTo>
                      <a:pt x="556062" y="416347"/>
                      <a:pt x="563476" y="416347"/>
                      <a:pt x="563476" y="424174"/>
                    </a:cubicBezTo>
                    <a:cubicBezTo>
                      <a:pt x="563476" y="432000"/>
                      <a:pt x="556062" y="432000"/>
                      <a:pt x="556062" y="432000"/>
                    </a:cubicBezTo>
                    <a:lnTo>
                      <a:pt x="14829" y="432000"/>
                    </a:lnTo>
                    <a:cubicBezTo>
                      <a:pt x="7414" y="432000"/>
                      <a:pt x="0" y="432000"/>
                      <a:pt x="0" y="424174"/>
                    </a:cubicBezTo>
                    <a:cubicBezTo>
                      <a:pt x="0" y="416347"/>
                      <a:pt x="7414" y="416347"/>
                      <a:pt x="14829" y="416347"/>
                    </a:cubicBezTo>
                    <a:close/>
                    <a:moveTo>
                      <a:pt x="428869" y="200347"/>
                    </a:moveTo>
                    <a:lnTo>
                      <a:pt x="510260" y="200347"/>
                    </a:lnTo>
                    <a:lnTo>
                      <a:pt x="510260" y="372521"/>
                    </a:lnTo>
                    <a:lnTo>
                      <a:pt x="428869" y="372521"/>
                    </a:lnTo>
                    <a:close/>
                    <a:moveTo>
                      <a:pt x="303652" y="118956"/>
                    </a:moveTo>
                    <a:lnTo>
                      <a:pt x="385043" y="118956"/>
                    </a:lnTo>
                    <a:lnTo>
                      <a:pt x="385043" y="372521"/>
                    </a:lnTo>
                    <a:lnTo>
                      <a:pt x="303652" y="372521"/>
                    </a:lnTo>
                    <a:close/>
                    <a:moveTo>
                      <a:pt x="72001" y="97044"/>
                    </a:moveTo>
                    <a:lnTo>
                      <a:pt x="153392" y="97044"/>
                    </a:lnTo>
                    <a:lnTo>
                      <a:pt x="153392" y="372521"/>
                    </a:lnTo>
                    <a:lnTo>
                      <a:pt x="72001" y="372521"/>
                    </a:lnTo>
                    <a:close/>
                    <a:moveTo>
                      <a:pt x="190957" y="0"/>
                    </a:moveTo>
                    <a:lnTo>
                      <a:pt x="272348" y="0"/>
                    </a:lnTo>
                    <a:lnTo>
                      <a:pt x="272348" y="372521"/>
                    </a:lnTo>
                    <a:lnTo>
                      <a:pt x="190957" y="372521"/>
                    </a:lnTo>
                    <a:close/>
                  </a:path>
                </a:pathLst>
              </a:custGeom>
              <a:solidFill>
                <a:srgbClr val="C1D84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800"/>
              </a:p>
            </p:txBody>
          </p:sp>
        </p:grpSp>
        <p:sp>
          <p:nvSpPr>
            <p:cNvPr id="51" name="矩形 50"/>
            <p:cNvSpPr/>
            <p:nvPr/>
          </p:nvSpPr>
          <p:spPr>
            <a:xfrm>
              <a:off x="8563703" y="916528"/>
              <a:ext cx="9962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03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800" dirty="0"/>
            </a:p>
          </p:txBody>
        </p:sp>
      </p:grpSp>
      <p:grpSp>
        <p:nvGrpSpPr>
          <p:cNvPr id="54" name="组合 53"/>
          <p:cNvGrpSpPr/>
          <p:nvPr userDrawn="1"/>
        </p:nvGrpSpPr>
        <p:grpSpPr>
          <a:xfrm>
            <a:off x="9958040" y="285729"/>
            <a:ext cx="996377" cy="1277131"/>
            <a:chOff x="9760290" y="285728"/>
            <a:chExt cx="996247" cy="1277131"/>
          </a:xfrm>
        </p:grpSpPr>
        <p:grpSp>
          <p:nvGrpSpPr>
            <p:cNvPr id="55" name="组合 43"/>
            <p:cNvGrpSpPr/>
            <p:nvPr/>
          </p:nvGrpSpPr>
          <p:grpSpPr>
            <a:xfrm>
              <a:off x="9959553" y="285728"/>
              <a:ext cx="597720" cy="597720"/>
              <a:chOff x="4840168" y="3971584"/>
              <a:chExt cx="522572" cy="522572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4840168" y="3971584"/>
                <a:ext cx="522572" cy="52257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58" name="组合 137"/>
              <p:cNvGrpSpPr/>
              <p:nvPr/>
            </p:nvGrpSpPr>
            <p:grpSpPr>
              <a:xfrm>
                <a:off x="4981489" y="4078661"/>
                <a:ext cx="239931" cy="308418"/>
                <a:chOff x="731016" y="1671338"/>
                <a:chExt cx="366231" cy="470769"/>
              </a:xfrm>
              <a:solidFill>
                <a:srgbClr val="B91F38"/>
              </a:solidFill>
            </p:grpSpPr>
            <p:sp>
              <p:nvSpPr>
                <p:cNvPr id="59" name="Freeform 108"/>
                <p:cNvSpPr>
                  <a:spLocks/>
                </p:cNvSpPr>
                <p:nvPr/>
              </p:nvSpPr>
              <p:spPr bwMode="auto">
                <a:xfrm flipH="1">
                  <a:off x="731016" y="2089492"/>
                  <a:ext cx="51922" cy="52615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83" name="Freeform 109"/>
                <p:cNvSpPr>
                  <a:spLocks noEditPoints="1"/>
                </p:cNvSpPr>
                <p:nvPr/>
              </p:nvSpPr>
              <p:spPr bwMode="auto">
                <a:xfrm flipH="1">
                  <a:off x="731016" y="1671338"/>
                  <a:ext cx="366231" cy="470769"/>
                </a:xfrm>
                <a:custGeom>
                  <a:avLst/>
                  <a:gdLst>
                    <a:gd name="T0" fmla="*/ 208 w 224"/>
                    <a:gd name="T1" fmla="*/ 0 h 288"/>
                    <a:gd name="T2" fmla="*/ 16 w 224"/>
                    <a:gd name="T3" fmla="*/ 0 h 288"/>
                    <a:gd name="T4" fmla="*/ 0 w 224"/>
                    <a:gd name="T5" fmla="*/ 16 h 288"/>
                    <a:gd name="T6" fmla="*/ 0 w 224"/>
                    <a:gd name="T7" fmla="*/ 272 h 288"/>
                    <a:gd name="T8" fmla="*/ 16 w 224"/>
                    <a:gd name="T9" fmla="*/ 288 h 288"/>
                    <a:gd name="T10" fmla="*/ 176 w 224"/>
                    <a:gd name="T11" fmla="*/ 288 h 288"/>
                    <a:gd name="T12" fmla="*/ 176 w 224"/>
                    <a:gd name="T13" fmla="*/ 144 h 288"/>
                    <a:gd name="T14" fmla="*/ 224 w 224"/>
                    <a:gd name="T15" fmla="*/ 144 h 288"/>
                    <a:gd name="T16" fmla="*/ 224 w 224"/>
                    <a:gd name="T17" fmla="*/ 16 h 288"/>
                    <a:gd name="T18" fmla="*/ 208 w 224"/>
                    <a:gd name="T19" fmla="*/ 0 h 288"/>
                    <a:gd name="T20" fmla="*/ 168 w 224"/>
                    <a:gd name="T21" fmla="*/ 104 h 288"/>
                    <a:gd name="T22" fmla="*/ 56 w 224"/>
                    <a:gd name="T23" fmla="*/ 104 h 288"/>
                    <a:gd name="T24" fmla="*/ 56 w 224"/>
                    <a:gd name="T25" fmla="*/ 88 h 288"/>
                    <a:gd name="T26" fmla="*/ 168 w 224"/>
                    <a:gd name="T27" fmla="*/ 88 h 288"/>
                    <a:gd name="T28" fmla="*/ 168 w 224"/>
                    <a:gd name="T29" fmla="*/ 104 h 288"/>
                    <a:gd name="T30" fmla="*/ 168 w 224"/>
                    <a:gd name="T31" fmla="*/ 72 h 288"/>
                    <a:gd name="T32" fmla="*/ 56 w 224"/>
                    <a:gd name="T33" fmla="*/ 72 h 288"/>
                    <a:gd name="T34" fmla="*/ 56 w 224"/>
                    <a:gd name="T35" fmla="*/ 56 h 288"/>
                    <a:gd name="T36" fmla="*/ 168 w 224"/>
                    <a:gd name="T37" fmla="*/ 56 h 288"/>
                    <a:gd name="T38" fmla="*/ 168 w 224"/>
                    <a:gd name="T39" fmla="*/ 7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" h="288">
                      <a:moveTo>
                        <a:pt x="20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72"/>
                        <a:pt x="0" y="272"/>
                        <a:pt x="0" y="272"/>
                      </a:cubicBezTo>
                      <a:cubicBezTo>
                        <a:pt x="0" y="281"/>
                        <a:pt x="7" y="288"/>
                        <a:pt x="16" y="288"/>
                      </a:cubicBezTo>
                      <a:cubicBezTo>
                        <a:pt x="176" y="288"/>
                        <a:pt x="176" y="288"/>
                        <a:pt x="176" y="288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224" y="144"/>
                        <a:pt x="224" y="144"/>
                        <a:pt x="224" y="144"/>
                      </a:cubicBezTo>
                      <a:cubicBezTo>
                        <a:pt x="224" y="16"/>
                        <a:pt x="224" y="16"/>
                        <a:pt x="224" y="16"/>
                      </a:cubicBezTo>
                      <a:cubicBezTo>
                        <a:pt x="224" y="7"/>
                        <a:pt x="217" y="0"/>
                        <a:pt x="208" y="0"/>
                      </a:cubicBezTo>
                      <a:close/>
                      <a:moveTo>
                        <a:pt x="168" y="104"/>
                      </a:moveTo>
                      <a:cubicBezTo>
                        <a:pt x="56" y="104"/>
                        <a:pt x="56" y="104"/>
                        <a:pt x="56" y="104"/>
                      </a:cubicBezTo>
                      <a:cubicBezTo>
                        <a:pt x="56" y="88"/>
                        <a:pt x="56" y="88"/>
                        <a:pt x="56" y="88"/>
                      </a:cubicBezTo>
                      <a:cubicBezTo>
                        <a:pt x="168" y="88"/>
                        <a:pt x="168" y="88"/>
                        <a:pt x="168" y="88"/>
                      </a:cubicBezTo>
                      <a:lnTo>
                        <a:pt x="168" y="104"/>
                      </a:lnTo>
                      <a:close/>
                      <a:moveTo>
                        <a:pt x="168" y="72"/>
                      </a:moveTo>
                      <a:cubicBezTo>
                        <a:pt x="56" y="72"/>
                        <a:pt x="56" y="72"/>
                        <a:pt x="56" y="72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168" y="56"/>
                        <a:pt x="168" y="56"/>
                        <a:pt x="168" y="56"/>
                      </a:cubicBezTo>
                      <a:lnTo>
                        <a:pt x="168" y="7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84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731016" y="1937200"/>
                  <a:ext cx="51922" cy="51924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85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731016" y="2013001"/>
                  <a:ext cx="51922" cy="52615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</p:grpSp>
        </p:grpSp>
        <p:sp>
          <p:nvSpPr>
            <p:cNvPr id="56" name="矩形 55"/>
            <p:cNvSpPr/>
            <p:nvPr/>
          </p:nvSpPr>
          <p:spPr>
            <a:xfrm>
              <a:off x="9760290" y="916528"/>
              <a:ext cx="9962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04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800" dirty="0"/>
            </a:p>
          </p:txBody>
        </p:sp>
      </p:grpSp>
      <p:grpSp>
        <p:nvGrpSpPr>
          <p:cNvPr id="86" name="组合 85"/>
          <p:cNvGrpSpPr/>
          <p:nvPr userDrawn="1"/>
        </p:nvGrpSpPr>
        <p:grpSpPr>
          <a:xfrm>
            <a:off x="10958302" y="285729"/>
            <a:ext cx="996377" cy="1277131"/>
            <a:chOff x="10956875" y="285728"/>
            <a:chExt cx="996247" cy="1277131"/>
          </a:xfrm>
        </p:grpSpPr>
        <p:grpSp>
          <p:nvGrpSpPr>
            <p:cNvPr id="87" name="组合 66"/>
            <p:cNvGrpSpPr/>
            <p:nvPr/>
          </p:nvGrpSpPr>
          <p:grpSpPr>
            <a:xfrm>
              <a:off x="11156138" y="285728"/>
              <a:ext cx="597720" cy="597720"/>
              <a:chOff x="9881420" y="2714620"/>
              <a:chExt cx="784512" cy="784512"/>
            </a:xfrm>
          </p:grpSpPr>
          <p:sp>
            <p:nvSpPr>
              <p:cNvPr id="89" name="椭圆 88"/>
              <p:cNvSpPr/>
              <p:nvPr/>
            </p:nvSpPr>
            <p:spPr>
              <a:xfrm>
                <a:off x="9881420" y="2714620"/>
                <a:ext cx="784512" cy="78451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0009309" y="2843474"/>
                <a:ext cx="528735" cy="526804"/>
              </a:xfrm>
              <a:custGeom>
                <a:avLst/>
                <a:gdLst>
                  <a:gd name="T0" fmla="*/ 86 w 116"/>
                  <a:gd name="T1" fmla="*/ 17 h 116"/>
                  <a:gd name="T2" fmla="*/ 8 w 116"/>
                  <a:gd name="T3" fmla="*/ 45 h 116"/>
                  <a:gd name="T4" fmla="*/ 11 w 116"/>
                  <a:gd name="T5" fmla="*/ 50 h 116"/>
                  <a:gd name="T6" fmla="*/ 12 w 116"/>
                  <a:gd name="T7" fmla="*/ 59 h 116"/>
                  <a:gd name="T8" fmla="*/ 16 w 116"/>
                  <a:gd name="T9" fmla="*/ 69 h 116"/>
                  <a:gd name="T10" fmla="*/ 20 w 116"/>
                  <a:gd name="T11" fmla="*/ 77 h 116"/>
                  <a:gd name="T12" fmla="*/ 24 w 116"/>
                  <a:gd name="T13" fmla="*/ 83 h 116"/>
                  <a:gd name="T14" fmla="*/ 27 w 116"/>
                  <a:gd name="T15" fmla="*/ 98 h 116"/>
                  <a:gd name="T16" fmla="*/ 33 w 116"/>
                  <a:gd name="T17" fmla="*/ 105 h 116"/>
                  <a:gd name="T18" fmla="*/ 34 w 116"/>
                  <a:gd name="T19" fmla="*/ 101 h 116"/>
                  <a:gd name="T20" fmla="*/ 37 w 116"/>
                  <a:gd name="T21" fmla="*/ 93 h 116"/>
                  <a:gd name="T22" fmla="*/ 41 w 116"/>
                  <a:gd name="T23" fmla="*/ 83 h 116"/>
                  <a:gd name="T24" fmla="*/ 49 w 116"/>
                  <a:gd name="T25" fmla="*/ 73 h 116"/>
                  <a:gd name="T26" fmla="*/ 53 w 116"/>
                  <a:gd name="T27" fmla="*/ 66 h 116"/>
                  <a:gd name="T28" fmla="*/ 45 w 116"/>
                  <a:gd name="T29" fmla="*/ 61 h 116"/>
                  <a:gd name="T30" fmla="*/ 38 w 116"/>
                  <a:gd name="T31" fmla="*/ 58 h 116"/>
                  <a:gd name="T32" fmla="*/ 33 w 116"/>
                  <a:gd name="T33" fmla="*/ 51 h 116"/>
                  <a:gd name="T34" fmla="*/ 25 w 116"/>
                  <a:gd name="T35" fmla="*/ 47 h 116"/>
                  <a:gd name="T36" fmla="*/ 17 w 116"/>
                  <a:gd name="T37" fmla="*/ 49 h 116"/>
                  <a:gd name="T38" fmla="*/ 13 w 116"/>
                  <a:gd name="T39" fmla="*/ 44 h 116"/>
                  <a:gd name="T40" fmla="*/ 12 w 116"/>
                  <a:gd name="T41" fmla="*/ 37 h 116"/>
                  <a:gd name="T42" fmla="*/ 8 w 116"/>
                  <a:gd name="T43" fmla="*/ 37 h 116"/>
                  <a:gd name="T44" fmla="*/ 12 w 116"/>
                  <a:gd name="T45" fmla="*/ 30 h 116"/>
                  <a:gd name="T46" fmla="*/ 18 w 116"/>
                  <a:gd name="T47" fmla="*/ 30 h 116"/>
                  <a:gd name="T48" fmla="*/ 24 w 116"/>
                  <a:gd name="T49" fmla="*/ 25 h 116"/>
                  <a:gd name="T50" fmla="*/ 30 w 116"/>
                  <a:gd name="T51" fmla="*/ 18 h 116"/>
                  <a:gd name="T52" fmla="*/ 32 w 116"/>
                  <a:gd name="T53" fmla="*/ 15 h 116"/>
                  <a:gd name="T54" fmla="*/ 42 w 116"/>
                  <a:gd name="T55" fmla="*/ 12 h 116"/>
                  <a:gd name="T56" fmla="*/ 34 w 116"/>
                  <a:gd name="T57" fmla="*/ 8 h 116"/>
                  <a:gd name="T58" fmla="*/ 32 w 116"/>
                  <a:gd name="T59" fmla="*/ 8 h 116"/>
                  <a:gd name="T60" fmla="*/ 49 w 116"/>
                  <a:gd name="T61" fmla="*/ 2 h 116"/>
                  <a:gd name="T62" fmla="*/ 56 w 116"/>
                  <a:gd name="T63" fmla="*/ 5 h 116"/>
                  <a:gd name="T64" fmla="*/ 82 w 116"/>
                  <a:gd name="T65" fmla="*/ 6 h 116"/>
                  <a:gd name="T66" fmla="*/ 79 w 116"/>
                  <a:gd name="T67" fmla="*/ 11 h 116"/>
                  <a:gd name="T68" fmla="*/ 85 w 116"/>
                  <a:gd name="T69" fmla="*/ 19 h 116"/>
                  <a:gd name="T70" fmla="*/ 89 w 116"/>
                  <a:gd name="T71" fmla="*/ 19 h 116"/>
                  <a:gd name="T72" fmla="*/ 93 w 116"/>
                  <a:gd name="T73" fmla="*/ 17 h 116"/>
                  <a:gd name="T74" fmla="*/ 97 w 116"/>
                  <a:gd name="T75" fmla="*/ 23 h 116"/>
                  <a:gd name="T76" fmla="*/ 101 w 116"/>
                  <a:gd name="T77" fmla="*/ 27 h 116"/>
                  <a:gd name="T78" fmla="*/ 95 w 116"/>
                  <a:gd name="T79" fmla="*/ 27 h 116"/>
                  <a:gd name="T80" fmla="*/ 89 w 116"/>
                  <a:gd name="T81" fmla="*/ 25 h 116"/>
                  <a:gd name="T82" fmla="*/ 81 w 116"/>
                  <a:gd name="T83" fmla="*/ 24 h 116"/>
                  <a:gd name="T84" fmla="*/ 74 w 116"/>
                  <a:gd name="T85" fmla="*/ 30 h 116"/>
                  <a:gd name="T86" fmla="*/ 70 w 116"/>
                  <a:gd name="T87" fmla="*/ 39 h 116"/>
                  <a:gd name="T88" fmla="*/ 73 w 116"/>
                  <a:gd name="T89" fmla="*/ 50 h 116"/>
                  <a:gd name="T90" fmla="*/ 82 w 116"/>
                  <a:gd name="T91" fmla="*/ 53 h 116"/>
                  <a:gd name="T92" fmla="*/ 91 w 116"/>
                  <a:gd name="T93" fmla="*/ 53 h 116"/>
                  <a:gd name="T94" fmla="*/ 95 w 116"/>
                  <a:gd name="T95" fmla="*/ 61 h 116"/>
                  <a:gd name="T96" fmla="*/ 96 w 116"/>
                  <a:gd name="T97" fmla="*/ 71 h 116"/>
                  <a:gd name="T98" fmla="*/ 95 w 116"/>
                  <a:gd name="T99" fmla="*/ 81 h 116"/>
                  <a:gd name="T100" fmla="*/ 100 w 116"/>
                  <a:gd name="T101" fmla="*/ 90 h 116"/>
                  <a:gd name="T102" fmla="*/ 107 w 116"/>
                  <a:gd name="T103" fmla="*/ 82 h 116"/>
                  <a:gd name="T104" fmla="*/ 112 w 116"/>
                  <a:gd name="T105" fmla="*/ 69 h 116"/>
                  <a:gd name="T106" fmla="*/ 114 w 116"/>
                  <a:gd name="T107" fmla="*/ 53 h 116"/>
                  <a:gd name="T108" fmla="*/ 109 w 116"/>
                  <a:gd name="T109" fmla="*/ 39 h 116"/>
                  <a:gd name="T110" fmla="*/ 105 w 116"/>
                  <a:gd name="T111" fmla="*/ 32 h 116"/>
                  <a:gd name="T112" fmla="*/ 111 w 116"/>
                  <a:gd name="T113" fmla="*/ 41 h 116"/>
                  <a:gd name="T114" fmla="*/ 79 w 116"/>
                  <a:gd name="T115" fmla="*/ 10 h 116"/>
                  <a:gd name="T116" fmla="*/ 75 w 116"/>
                  <a:gd name="T117" fmla="*/ 5 h 116"/>
                  <a:gd name="T118" fmla="*/ 76 w 116"/>
                  <a:gd name="T119" fmla="*/ 9 h 116"/>
                  <a:gd name="T120" fmla="*/ 73 w 116"/>
                  <a:gd name="T121" fmla="*/ 4 h 116"/>
                  <a:gd name="T122" fmla="*/ 109 w 116"/>
                  <a:gd name="T123" fmla="*/ 8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6" h="116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lose/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lose/>
                    <a:moveTo>
                      <a:pt x="88" y="18"/>
                    </a:move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6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lose/>
                    <a:moveTo>
                      <a:pt x="112" y="37"/>
                    </a:moveTo>
                    <a:cubicBezTo>
                      <a:pt x="114" y="44"/>
                      <a:pt x="116" y="51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50"/>
                      <a:pt x="2" y="42"/>
                      <a:pt x="5" y="3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4" y="51"/>
                      <a:pt x="14" y="51"/>
                    </a:cubicBezTo>
                    <a:cubicBezTo>
                      <a:pt x="14" y="51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3" y="64"/>
                      <a:pt x="13" y="65"/>
                    </a:cubicBezTo>
                    <a:cubicBezTo>
                      <a:pt x="13" y="65"/>
                      <a:pt x="13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1"/>
                      <a:pt x="16" y="71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7" y="73"/>
                    </a:cubicBezTo>
                    <a:cubicBezTo>
                      <a:pt x="17" y="73"/>
                      <a:pt x="17" y="73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5"/>
                      <a:pt x="17" y="75"/>
                    </a:cubicBezTo>
                    <a:cubicBezTo>
                      <a:pt x="17" y="75"/>
                      <a:pt x="17" y="75"/>
                      <a:pt x="18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9"/>
                      <a:pt x="22" y="79"/>
                    </a:cubicBezTo>
                    <a:cubicBezTo>
                      <a:pt x="22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3"/>
                      <a:pt x="23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5"/>
                      <a:pt x="24" y="85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4" y="90"/>
                      <a:pt x="25" y="90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5" y="91"/>
                      <a:pt x="25" y="91"/>
                    </a:cubicBezTo>
                    <a:cubicBezTo>
                      <a:pt x="25" y="91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6" y="96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8" y="98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9" y="99"/>
                    </a:cubicBezTo>
                    <a:cubicBezTo>
                      <a:pt x="29" y="100"/>
                      <a:pt x="29" y="100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1" y="103"/>
                    </a:cubicBezTo>
                    <a:cubicBezTo>
                      <a:pt x="31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2" y="104"/>
                      <a:pt x="32" y="104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5" y="106"/>
                    </a:cubicBezTo>
                    <a:cubicBezTo>
                      <a:pt x="35" y="106"/>
                      <a:pt x="35" y="106"/>
                      <a:pt x="35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5" y="102"/>
                      <a:pt x="35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3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97"/>
                      <a:pt x="34" y="97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7" y="95"/>
                      <a:pt x="37" y="95"/>
                    </a:cubicBezTo>
                    <a:cubicBezTo>
                      <a:pt x="37" y="94"/>
                      <a:pt x="37" y="94"/>
                      <a:pt x="37" y="93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5" y="93"/>
                      <a:pt x="3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5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2" y="82"/>
                    </a:cubicBezTo>
                    <a:cubicBezTo>
                      <a:pt x="42" y="82"/>
                      <a:pt x="42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8" y="80"/>
                      <a:pt x="48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7"/>
                      <a:pt x="49" y="76"/>
                      <a:pt x="49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2" y="69"/>
                      <a:pt x="52" y="69"/>
                    </a:cubicBezTo>
                    <a:cubicBezTo>
                      <a:pt x="52" y="69"/>
                      <a:pt x="52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49" y="62"/>
                      <a:pt x="49" y="61"/>
                      <a:pt x="49" y="61"/>
                    </a:cubicBezTo>
                    <a:cubicBezTo>
                      <a:pt x="49" y="61"/>
                      <a:pt x="49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0"/>
                      <a:pt x="44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59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0" y="58"/>
                      <a:pt x="40" y="58"/>
                    </a:cubicBezTo>
                    <a:cubicBezTo>
                      <a:pt x="40" y="58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6"/>
                    </a:cubicBezTo>
                    <a:cubicBezTo>
                      <a:pt x="39" y="56"/>
                      <a:pt x="38" y="56"/>
                      <a:pt x="38" y="56"/>
                    </a:cubicBezTo>
                    <a:cubicBezTo>
                      <a:pt x="38" y="56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3"/>
                      <a:pt x="36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5" y="48"/>
                      <a:pt x="26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7" y="47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3" y="46"/>
                      <a:pt x="13" y="45"/>
                    </a:cubicBezTo>
                    <a:cubicBezTo>
                      <a:pt x="13" y="45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2" y="40"/>
                    </a:cubicBezTo>
                    <a:cubicBezTo>
                      <a:pt x="12" y="40"/>
                      <a:pt x="12" y="39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ubicBezTo>
                      <a:pt x="11" y="37"/>
                      <a:pt x="10" y="37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0"/>
                      <a:pt x="8" y="40"/>
                    </a:cubicBezTo>
                    <a:cubicBezTo>
                      <a:pt x="8" y="40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6"/>
                    </a:cubicBezTo>
                    <a:cubicBezTo>
                      <a:pt x="9" y="36"/>
                      <a:pt x="8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5"/>
                      <a:pt x="9" y="35"/>
                    </a:cubicBezTo>
                    <a:cubicBezTo>
                      <a:pt x="9" y="35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30"/>
                      <a:pt x="17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6" y="22"/>
                      <a:pt x="26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39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6"/>
                      <a:pt x="34" y="6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1" y="3"/>
                      <a:pt x="45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49" y="7"/>
                      <a:pt x="49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6" y="6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7" y="5"/>
                    </a:cubicBezTo>
                    <a:cubicBezTo>
                      <a:pt x="57" y="5"/>
                      <a:pt x="57" y="5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1"/>
                      <a:pt x="75" y="3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9"/>
                      <a:pt x="82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9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11"/>
                      <a:pt x="78" y="11"/>
                      <a:pt x="78" y="12"/>
                    </a:cubicBezTo>
                    <a:cubicBezTo>
                      <a:pt x="77" y="12"/>
                      <a:pt x="77" y="12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6" y="13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6"/>
                      <a:pt x="78" y="17"/>
                      <a:pt x="79" y="17"/>
                    </a:cubicBezTo>
                    <a:cubicBezTo>
                      <a:pt x="79" y="18"/>
                      <a:pt x="80" y="19"/>
                      <a:pt x="80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8"/>
                    </a:cubicBezTo>
                    <a:cubicBezTo>
                      <a:pt x="83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8" y="20"/>
                      <a:pt x="88" y="20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19"/>
                      <a:pt x="90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0"/>
                      <a:pt x="94" y="20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4" y="16"/>
                      <a:pt x="94" y="16"/>
                      <a:pt x="9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7"/>
                      <a:pt x="96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7" y="18"/>
                      <a:pt x="97" y="18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1"/>
                      <a:pt x="95" y="21"/>
                      <a:pt x="96" y="21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8"/>
                      <a:pt x="101" y="28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3"/>
                      <a:pt x="89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4" y="23"/>
                    </a:cubicBezTo>
                    <a:cubicBezTo>
                      <a:pt x="84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5"/>
                    </a:cubicBezTo>
                    <a:cubicBezTo>
                      <a:pt x="78" y="25"/>
                      <a:pt x="78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6" y="25"/>
                    </a:cubicBezTo>
                    <a:cubicBezTo>
                      <a:pt x="76" y="25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5" y="26"/>
                    </a:cubicBezTo>
                    <a:cubicBezTo>
                      <a:pt x="75" y="26"/>
                      <a:pt x="75" y="27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5" y="29"/>
                      <a:pt x="75" y="29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1"/>
                    </a:cubicBezTo>
                    <a:cubicBezTo>
                      <a:pt x="71" y="31"/>
                      <a:pt x="71" y="31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9"/>
                      <a:pt x="69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5"/>
                      <a:pt x="70" y="45"/>
                      <a:pt x="71" y="45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3" y="48"/>
                      <a:pt x="73" y="48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50"/>
                      <a:pt x="73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7" y="51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9" y="53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3"/>
                      <a:pt x="80" y="53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3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2"/>
                    </a:cubicBezTo>
                    <a:cubicBezTo>
                      <a:pt x="86" y="52"/>
                      <a:pt x="86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9" y="52"/>
                      <a:pt x="89" y="52"/>
                      <a:pt x="89" y="53"/>
                    </a:cubicBezTo>
                    <a:cubicBezTo>
                      <a:pt x="89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2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4" y="55"/>
                    </a:cubicBezTo>
                    <a:cubicBezTo>
                      <a:pt x="94" y="55"/>
                      <a:pt x="94" y="55"/>
                      <a:pt x="94" y="56"/>
                    </a:cubicBezTo>
                    <a:cubicBezTo>
                      <a:pt x="94" y="56"/>
                      <a:pt x="94" y="56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5" y="60"/>
                    </a:cubicBezTo>
                    <a:cubicBezTo>
                      <a:pt x="95" y="60"/>
                      <a:pt x="95" y="61"/>
                      <a:pt x="95" y="61"/>
                    </a:cubicBezTo>
                    <a:cubicBezTo>
                      <a:pt x="95" y="61"/>
                      <a:pt x="95" y="61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5" y="74"/>
                      <a:pt x="95" y="74"/>
                      <a:pt x="94" y="74"/>
                    </a:cubicBezTo>
                    <a:cubicBezTo>
                      <a:pt x="94" y="74"/>
                      <a:pt x="94" y="74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1"/>
                      <a:pt x="94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7"/>
                      <a:pt x="95" y="87"/>
                    </a:cubicBezTo>
                    <a:cubicBezTo>
                      <a:pt x="95" y="87"/>
                      <a:pt x="95" y="88"/>
                      <a:pt x="95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5" y="89"/>
                      <a:pt x="95" y="89"/>
                      <a:pt x="95" y="8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3" y="90"/>
                      <a:pt x="93" y="90"/>
                    </a:cubicBezTo>
                    <a:cubicBezTo>
                      <a:pt x="93" y="90"/>
                      <a:pt x="93" y="91"/>
                      <a:pt x="93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91"/>
                      <a:pt x="93" y="92"/>
                      <a:pt x="93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5" y="92"/>
                    </a:cubicBezTo>
                    <a:cubicBezTo>
                      <a:pt x="95" y="92"/>
                      <a:pt x="95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2"/>
                      <a:pt x="98" y="92"/>
                      <a:pt x="98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89"/>
                      <a:pt x="101" y="88"/>
                      <a:pt x="101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2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4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6"/>
                      <a:pt x="105" y="86"/>
                    </a:cubicBezTo>
                    <a:cubicBezTo>
                      <a:pt x="105" y="86"/>
                      <a:pt x="105" y="86"/>
                      <a:pt x="105" y="86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5"/>
                      <a:pt x="104" y="85"/>
                      <a:pt x="104" y="85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4"/>
                      <a:pt x="105" y="84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3"/>
                      <a:pt x="107" y="82"/>
                      <a:pt x="107" y="82"/>
                    </a:cubicBezTo>
                    <a:cubicBezTo>
                      <a:pt x="107" y="81"/>
                      <a:pt x="107" y="81"/>
                      <a:pt x="107" y="80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7" y="80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8"/>
                      <a:pt x="107" y="78"/>
                    </a:cubicBezTo>
                    <a:cubicBezTo>
                      <a:pt x="107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9" y="76"/>
                      <a:pt x="109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76"/>
                      <a:pt x="109" y="75"/>
                      <a:pt x="109" y="75"/>
                    </a:cubicBezTo>
                    <a:cubicBezTo>
                      <a:pt x="110" y="75"/>
                      <a:pt x="110" y="74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1" y="74"/>
                      <a:pt x="111" y="73"/>
                      <a:pt x="111" y="73"/>
                    </a:cubicBezTo>
                    <a:cubicBezTo>
                      <a:pt x="111" y="73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1"/>
                      <a:pt x="111" y="71"/>
                      <a:pt x="111" y="70"/>
                    </a:cubicBezTo>
                    <a:cubicBezTo>
                      <a:pt x="111" y="70"/>
                      <a:pt x="111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7"/>
                      <a:pt x="112" y="66"/>
                      <a:pt x="112" y="65"/>
                    </a:cubicBezTo>
                    <a:cubicBezTo>
                      <a:pt x="112" y="65"/>
                      <a:pt x="112" y="64"/>
                      <a:pt x="112" y="64"/>
                    </a:cubicBezTo>
                    <a:cubicBezTo>
                      <a:pt x="112" y="63"/>
                      <a:pt x="112" y="62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4" y="60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4" y="58"/>
                      <a:pt x="114" y="58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3" y="57"/>
                      <a:pt x="113" y="56"/>
                      <a:pt x="113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56"/>
                      <a:pt x="113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49"/>
                      <a:pt x="115" y="49"/>
                      <a:pt x="114" y="49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6"/>
                      <a:pt x="113" y="46"/>
                      <a:pt x="113" y="46"/>
                    </a:cubicBezTo>
                    <a:cubicBezTo>
                      <a:pt x="113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4"/>
                    </a:cubicBezTo>
                    <a:cubicBezTo>
                      <a:pt x="112" y="44"/>
                      <a:pt x="112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2"/>
                      <a:pt x="111" y="42"/>
                    </a:cubicBezTo>
                    <a:cubicBezTo>
                      <a:pt x="111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4"/>
                      <a:pt x="105" y="34"/>
                      <a:pt x="105" y="33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2"/>
                      <a:pt x="104" y="31"/>
                      <a:pt x="103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7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5"/>
                      <a:pt x="107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8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3"/>
                      <a:pt x="111" y="43"/>
                    </a:cubicBezTo>
                    <a:cubicBezTo>
                      <a:pt x="112" y="43"/>
                      <a:pt x="112" y="43"/>
                      <a:pt x="112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3" y="42"/>
                      <a:pt x="112" y="41"/>
                      <a:pt x="112" y="39"/>
                    </a:cubicBezTo>
                    <a:cubicBezTo>
                      <a:pt x="112" y="38"/>
                      <a:pt x="112" y="38"/>
                      <a:pt x="112" y="37"/>
                    </a:cubicBezTo>
                    <a:close/>
                    <a:moveTo>
                      <a:pt x="79" y="5"/>
                    </a:moveTo>
                    <a:cubicBezTo>
                      <a:pt x="79" y="5"/>
                      <a:pt x="78" y="5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7"/>
                      <a:pt x="79" y="7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8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1" y="7"/>
                    </a:cubicBezTo>
                    <a:cubicBezTo>
                      <a:pt x="81" y="7"/>
                      <a:pt x="81" y="7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lose/>
                    <a:moveTo>
                      <a:pt x="75" y="5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4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8"/>
                    </a:cubicBezTo>
                    <a:cubicBezTo>
                      <a:pt x="78" y="8"/>
                      <a:pt x="78" y="8"/>
                      <a:pt x="78" y="7"/>
                    </a:cubicBezTo>
                    <a:cubicBezTo>
                      <a:pt x="78" y="7"/>
                      <a:pt x="78" y="7"/>
                      <a:pt x="77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8" y="6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112" y="77"/>
                    </a:moveTo>
                    <a:cubicBezTo>
                      <a:pt x="113" y="76"/>
                      <a:pt x="113" y="75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2" y="73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1" y="74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80"/>
                      <a:pt x="109" y="81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0" y="82"/>
                      <a:pt x="111" y="81"/>
                      <a:pt x="111" y="81"/>
                    </a:cubicBezTo>
                    <a:cubicBezTo>
                      <a:pt x="111" y="81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2" y="78"/>
                      <a:pt x="112" y="78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10956875" y="916528"/>
              <a:ext cx="9962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05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76188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第五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 userDrawn="1"/>
        </p:nvSpPr>
        <p:spPr>
          <a:xfrm>
            <a:off x="0" y="1198956"/>
            <a:ext cx="12191187" cy="154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dirty="0">
              <a:ea typeface="微软雅黑" pitchFamily="34" charset="-122"/>
            </a:endParaRPr>
          </a:p>
        </p:txBody>
      </p:sp>
      <p:grpSp>
        <p:nvGrpSpPr>
          <p:cNvPr id="34" name="组合 33"/>
          <p:cNvGrpSpPr/>
          <p:nvPr userDrawn="1"/>
        </p:nvGrpSpPr>
        <p:grpSpPr>
          <a:xfrm>
            <a:off x="6957253" y="285729"/>
            <a:ext cx="996377" cy="1277131"/>
            <a:chOff x="6170529" y="285728"/>
            <a:chExt cx="996247" cy="1277131"/>
          </a:xfrm>
        </p:grpSpPr>
        <p:grpSp>
          <p:nvGrpSpPr>
            <p:cNvPr id="35" name="组合 31"/>
            <p:cNvGrpSpPr/>
            <p:nvPr/>
          </p:nvGrpSpPr>
          <p:grpSpPr>
            <a:xfrm>
              <a:off x="6369792" y="285728"/>
              <a:ext cx="597720" cy="597720"/>
              <a:chOff x="6501056" y="1873013"/>
              <a:chExt cx="696763" cy="696763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501056" y="1873013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38" name="组合 113"/>
              <p:cNvGrpSpPr>
                <a:grpSpLocks noChangeAspect="1"/>
              </p:cNvGrpSpPr>
              <p:nvPr/>
            </p:nvGrpSpPr>
            <p:grpSpPr>
              <a:xfrm>
                <a:off x="6616022" y="1996255"/>
                <a:ext cx="466830" cy="450242"/>
                <a:chOff x="7019925" y="5499100"/>
                <a:chExt cx="312738" cy="301626"/>
              </a:xfrm>
              <a:solidFill>
                <a:srgbClr val="BBBE2C"/>
              </a:solidFill>
            </p:grpSpPr>
            <p:sp>
              <p:nvSpPr>
                <p:cNvPr id="39" name="Freeform 252"/>
                <p:cNvSpPr>
                  <a:spLocks/>
                </p:cNvSpPr>
                <p:nvPr/>
              </p:nvSpPr>
              <p:spPr bwMode="auto">
                <a:xfrm>
                  <a:off x="7069138" y="5567363"/>
                  <a:ext cx="214313" cy="233363"/>
                </a:xfrm>
                <a:custGeom>
                  <a:avLst/>
                  <a:gdLst>
                    <a:gd name="T0" fmla="*/ 0 w 57"/>
                    <a:gd name="T1" fmla="*/ 26 h 62"/>
                    <a:gd name="T2" fmla="*/ 0 w 57"/>
                    <a:gd name="T3" fmla="*/ 59 h 62"/>
                    <a:gd name="T4" fmla="*/ 2 w 57"/>
                    <a:gd name="T5" fmla="*/ 62 h 62"/>
                    <a:gd name="T6" fmla="*/ 4 w 57"/>
                    <a:gd name="T7" fmla="*/ 62 h 62"/>
                    <a:gd name="T8" fmla="*/ 19 w 57"/>
                    <a:gd name="T9" fmla="*/ 62 h 62"/>
                    <a:gd name="T10" fmla="*/ 21 w 57"/>
                    <a:gd name="T11" fmla="*/ 62 h 62"/>
                    <a:gd name="T12" fmla="*/ 21 w 57"/>
                    <a:gd name="T13" fmla="*/ 61 h 62"/>
                    <a:gd name="T14" fmla="*/ 21 w 57"/>
                    <a:gd name="T15" fmla="*/ 45 h 62"/>
                    <a:gd name="T16" fmla="*/ 36 w 57"/>
                    <a:gd name="T17" fmla="*/ 45 h 62"/>
                    <a:gd name="T18" fmla="*/ 36 w 57"/>
                    <a:gd name="T19" fmla="*/ 61 h 62"/>
                    <a:gd name="T20" fmla="*/ 37 w 57"/>
                    <a:gd name="T21" fmla="*/ 62 h 62"/>
                    <a:gd name="T22" fmla="*/ 38 w 57"/>
                    <a:gd name="T23" fmla="*/ 62 h 62"/>
                    <a:gd name="T24" fmla="*/ 53 w 57"/>
                    <a:gd name="T25" fmla="*/ 62 h 62"/>
                    <a:gd name="T26" fmla="*/ 56 w 57"/>
                    <a:gd name="T27" fmla="*/ 62 h 62"/>
                    <a:gd name="T28" fmla="*/ 57 w 57"/>
                    <a:gd name="T29" fmla="*/ 59 h 62"/>
                    <a:gd name="T30" fmla="*/ 57 w 57"/>
                    <a:gd name="T31" fmla="*/ 26 h 62"/>
                    <a:gd name="T32" fmla="*/ 29 w 57"/>
                    <a:gd name="T33" fmla="*/ 0 h 62"/>
                    <a:gd name="T34" fmla="*/ 0 w 57"/>
                    <a:gd name="T35" fmla="*/ 2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62">
                      <a:moveTo>
                        <a:pt x="0" y="26"/>
                      </a:move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1"/>
                        <a:pt x="1" y="62"/>
                        <a:pt x="2" y="62"/>
                      </a:cubicBezTo>
                      <a:cubicBezTo>
                        <a:pt x="3" y="62"/>
                        <a:pt x="3" y="62"/>
                        <a:pt x="4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20" y="62"/>
                        <a:pt x="20" y="62"/>
                        <a:pt x="21" y="62"/>
                      </a:cubicBezTo>
                      <a:cubicBezTo>
                        <a:pt x="21" y="62"/>
                        <a:pt x="21" y="61"/>
                        <a:pt x="21" y="61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36" y="61"/>
                        <a:pt x="37" y="62"/>
                        <a:pt x="37" y="62"/>
                      </a:cubicBezTo>
                      <a:cubicBezTo>
                        <a:pt x="37" y="62"/>
                        <a:pt x="38" y="62"/>
                        <a:pt x="38" y="62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4" y="62"/>
                        <a:pt x="55" y="62"/>
                        <a:pt x="56" y="62"/>
                      </a:cubicBezTo>
                      <a:cubicBezTo>
                        <a:pt x="56" y="62"/>
                        <a:pt x="57" y="61"/>
                        <a:pt x="57" y="59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  <p:sp>
              <p:nvSpPr>
                <p:cNvPr id="40" name="Freeform 253"/>
                <p:cNvSpPr>
                  <a:spLocks/>
                </p:cNvSpPr>
                <p:nvPr/>
              </p:nvSpPr>
              <p:spPr bwMode="auto">
                <a:xfrm>
                  <a:off x="7019925" y="5499100"/>
                  <a:ext cx="312738" cy="169863"/>
                </a:xfrm>
                <a:custGeom>
                  <a:avLst/>
                  <a:gdLst>
                    <a:gd name="T0" fmla="*/ 81 w 83"/>
                    <a:gd name="T1" fmla="*/ 35 h 45"/>
                    <a:gd name="T2" fmla="*/ 68 w 83"/>
                    <a:gd name="T3" fmla="*/ 23 h 45"/>
                    <a:gd name="T4" fmla="*/ 68 w 83"/>
                    <a:gd name="T5" fmla="*/ 4 h 45"/>
                    <a:gd name="T6" fmla="*/ 66 w 83"/>
                    <a:gd name="T7" fmla="*/ 2 h 45"/>
                    <a:gd name="T8" fmla="*/ 61 w 83"/>
                    <a:gd name="T9" fmla="*/ 2 h 45"/>
                    <a:gd name="T10" fmla="*/ 59 w 83"/>
                    <a:gd name="T11" fmla="*/ 4 h 45"/>
                    <a:gd name="T12" fmla="*/ 59 w 83"/>
                    <a:gd name="T13" fmla="*/ 15 h 45"/>
                    <a:gd name="T14" fmla="*/ 45 w 83"/>
                    <a:gd name="T15" fmla="*/ 2 h 45"/>
                    <a:gd name="T16" fmla="*/ 38 w 83"/>
                    <a:gd name="T17" fmla="*/ 2 h 45"/>
                    <a:gd name="T18" fmla="*/ 2 w 83"/>
                    <a:gd name="T19" fmla="*/ 35 h 45"/>
                    <a:gd name="T20" fmla="*/ 2 w 83"/>
                    <a:gd name="T21" fmla="*/ 43 h 45"/>
                    <a:gd name="T22" fmla="*/ 6 w 83"/>
                    <a:gd name="T23" fmla="*/ 44 h 45"/>
                    <a:gd name="T24" fmla="*/ 10 w 83"/>
                    <a:gd name="T25" fmla="*/ 43 h 45"/>
                    <a:gd name="T26" fmla="*/ 42 w 83"/>
                    <a:gd name="T27" fmla="*/ 13 h 45"/>
                    <a:gd name="T28" fmla="*/ 74 w 83"/>
                    <a:gd name="T29" fmla="*/ 43 h 45"/>
                    <a:gd name="T30" fmla="*/ 81 w 83"/>
                    <a:gd name="T31" fmla="*/ 43 h 45"/>
                    <a:gd name="T32" fmla="*/ 81 w 83"/>
                    <a:gd name="T33" fmla="*/ 3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3" h="45">
                      <a:moveTo>
                        <a:pt x="81" y="35"/>
                      </a:move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3"/>
                        <a:pt x="67" y="2"/>
                        <a:pt x="66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0" y="2"/>
                        <a:pt x="59" y="3"/>
                        <a:pt x="59" y="4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3" y="0"/>
                        <a:pt x="40" y="0"/>
                        <a:pt x="38" y="2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0" y="37"/>
                        <a:pt x="0" y="40"/>
                        <a:pt x="2" y="43"/>
                      </a:cubicBezTo>
                      <a:cubicBezTo>
                        <a:pt x="3" y="44"/>
                        <a:pt x="5" y="44"/>
                        <a:pt x="6" y="44"/>
                      </a:cubicBezTo>
                      <a:cubicBezTo>
                        <a:pt x="7" y="44"/>
                        <a:pt x="9" y="44"/>
                        <a:pt x="10" y="4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74" y="43"/>
                        <a:pt x="74" y="43"/>
                        <a:pt x="74" y="43"/>
                      </a:cubicBezTo>
                      <a:cubicBezTo>
                        <a:pt x="76" y="45"/>
                        <a:pt x="80" y="45"/>
                        <a:pt x="81" y="43"/>
                      </a:cubicBezTo>
                      <a:cubicBezTo>
                        <a:pt x="83" y="40"/>
                        <a:pt x="83" y="37"/>
                        <a:pt x="81" y="35"/>
                      </a:cubicBez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</p:grpSp>
        </p:grpSp>
        <p:sp>
          <p:nvSpPr>
            <p:cNvPr id="36" name="矩形 35"/>
            <p:cNvSpPr/>
            <p:nvPr/>
          </p:nvSpPr>
          <p:spPr>
            <a:xfrm>
              <a:off x="6170529" y="916528"/>
              <a:ext cx="9962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01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800" dirty="0"/>
            </a:p>
          </p:txBody>
        </p:sp>
      </p:grpSp>
      <p:grpSp>
        <p:nvGrpSpPr>
          <p:cNvPr id="41" name="组合 40"/>
          <p:cNvGrpSpPr/>
          <p:nvPr userDrawn="1"/>
        </p:nvGrpSpPr>
        <p:grpSpPr>
          <a:xfrm>
            <a:off x="7957515" y="285729"/>
            <a:ext cx="996377" cy="1277131"/>
            <a:chOff x="7367116" y="285728"/>
            <a:chExt cx="996247" cy="1277131"/>
          </a:xfrm>
        </p:grpSpPr>
        <p:grpSp>
          <p:nvGrpSpPr>
            <p:cNvPr id="42" name="组合 36"/>
            <p:cNvGrpSpPr/>
            <p:nvPr/>
          </p:nvGrpSpPr>
          <p:grpSpPr>
            <a:xfrm>
              <a:off x="7566379" y="285728"/>
              <a:ext cx="597720" cy="597720"/>
              <a:chOff x="6501056" y="2921024"/>
              <a:chExt cx="696763" cy="696763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6501056" y="292102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45" name="组合 118"/>
              <p:cNvGrpSpPr>
                <a:grpSpLocks noChangeAspect="1"/>
              </p:cNvGrpSpPr>
              <p:nvPr/>
            </p:nvGrpSpPr>
            <p:grpSpPr>
              <a:xfrm>
                <a:off x="6636672" y="3066937"/>
                <a:ext cx="455384" cy="390650"/>
                <a:chOff x="5084763" y="971550"/>
                <a:chExt cx="323850" cy="277813"/>
              </a:xfrm>
              <a:solidFill>
                <a:srgbClr val="4ABAB5"/>
              </a:solidFill>
            </p:grpSpPr>
            <p:sp>
              <p:nvSpPr>
                <p:cNvPr id="46" name="Freeform 301"/>
                <p:cNvSpPr>
                  <a:spLocks noEditPoints="1"/>
                </p:cNvSpPr>
                <p:nvPr/>
              </p:nvSpPr>
              <p:spPr bwMode="auto">
                <a:xfrm>
                  <a:off x="5191125" y="1031875"/>
                  <a:ext cx="217488" cy="217488"/>
                </a:xfrm>
                <a:custGeom>
                  <a:avLst/>
                  <a:gdLst>
                    <a:gd name="T0" fmla="*/ 6 w 58"/>
                    <a:gd name="T1" fmla="*/ 14 h 58"/>
                    <a:gd name="T2" fmla="*/ 7 w 58"/>
                    <a:gd name="T3" fmla="*/ 19 h 58"/>
                    <a:gd name="T4" fmla="*/ 4 w 58"/>
                    <a:gd name="T5" fmla="*/ 20 h 58"/>
                    <a:gd name="T6" fmla="*/ 0 w 58"/>
                    <a:gd name="T7" fmla="*/ 23 h 58"/>
                    <a:gd name="T8" fmla="*/ 2 w 58"/>
                    <a:gd name="T9" fmla="*/ 27 h 58"/>
                    <a:gd name="T10" fmla="*/ 5 w 58"/>
                    <a:gd name="T11" fmla="*/ 31 h 58"/>
                    <a:gd name="T12" fmla="*/ 2 w 58"/>
                    <a:gd name="T13" fmla="*/ 34 h 58"/>
                    <a:gd name="T14" fmla="*/ 1 w 58"/>
                    <a:gd name="T15" fmla="*/ 38 h 58"/>
                    <a:gd name="T16" fmla="*/ 5 w 58"/>
                    <a:gd name="T17" fmla="*/ 41 h 58"/>
                    <a:gd name="T18" fmla="*/ 8 w 58"/>
                    <a:gd name="T19" fmla="*/ 42 h 58"/>
                    <a:gd name="T20" fmla="*/ 8 w 58"/>
                    <a:gd name="T21" fmla="*/ 46 h 58"/>
                    <a:gd name="T22" fmla="*/ 9 w 58"/>
                    <a:gd name="T23" fmla="*/ 51 h 58"/>
                    <a:gd name="T24" fmla="*/ 14 w 58"/>
                    <a:gd name="T25" fmla="*/ 51 h 58"/>
                    <a:gd name="T26" fmla="*/ 18 w 58"/>
                    <a:gd name="T27" fmla="*/ 51 h 58"/>
                    <a:gd name="T28" fmla="*/ 19 w 58"/>
                    <a:gd name="T29" fmla="*/ 54 h 58"/>
                    <a:gd name="T30" fmla="*/ 22 w 58"/>
                    <a:gd name="T31" fmla="*/ 58 h 58"/>
                    <a:gd name="T32" fmla="*/ 27 w 58"/>
                    <a:gd name="T33" fmla="*/ 56 h 58"/>
                    <a:gd name="T34" fmla="*/ 31 w 58"/>
                    <a:gd name="T35" fmla="*/ 53 h 58"/>
                    <a:gd name="T36" fmla="*/ 33 w 58"/>
                    <a:gd name="T37" fmla="*/ 56 h 58"/>
                    <a:gd name="T38" fmla="*/ 38 w 58"/>
                    <a:gd name="T39" fmla="*/ 57 h 58"/>
                    <a:gd name="T40" fmla="*/ 40 w 58"/>
                    <a:gd name="T41" fmla="*/ 53 h 58"/>
                    <a:gd name="T42" fmla="*/ 42 w 58"/>
                    <a:gd name="T43" fmla="*/ 49 h 58"/>
                    <a:gd name="T44" fmla="*/ 46 w 58"/>
                    <a:gd name="T45" fmla="*/ 50 h 58"/>
                    <a:gd name="T46" fmla="*/ 50 w 58"/>
                    <a:gd name="T47" fmla="*/ 49 h 58"/>
                    <a:gd name="T48" fmla="*/ 51 w 58"/>
                    <a:gd name="T49" fmla="*/ 44 h 58"/>
                    <a:gd name="T50" fmla="*/ 50 w 58"/>
                    <a:gd name="T51" fmla="*/ 40 h 58"/>
                    <a:gd name="T52" fmla="*/ 54 w 58"/>
                    <a:gd name="T53" fmla="*/ 39 h 58"/>
                    <a:gd name="T54" fmla="*/ 57 w 58"/>
                    <a:gd name="T55" fmla="*/ 35 h 58"/>
                    <a:gd name="T56" fmla="*/ 55 w 58"/>
                    <a:gd name="T57" fmla="*/ 31 h 58"/>
                    <a:gd name="T58" fmla="*/ 52 w 58"/>
                    <a:gd name="T59" fmla="*/ 27 h 58"/>
                    <a:gd name="T60" fmla="*/ 55 w 58"/>
                    <a:gd name="T61" fmla="*/ 25 h 58"/>
                    <a:gd name="T62" fmla="*/ 56 w 58"/>
                    <a:gd name="T63" fmla="*/ 20 h 58"/>
                    <a:gd name="T64" fmla="*/ 53 w 58"/>
                    <a:gd name="T65" fmla="*/ 18 h 58"/>
                    <a:gd name="T66" fmla="*/ 48 w 58"/>
                    <a:gd name="T67" fmla="*/ 16 h 58"/>
                    <a:gd name="T68" fmla="*/ 49 w 58"/>
                    <a:gd name="T69" fmla="*/ 12 h 58"/>
                    <a:gd name="T70" fmla="*/ 48 w 58"/>
                    <a:gd name="T71" fmla="*/ 8 h 58"/>
                    <a:gd name="T72" fmla="*/ 44 w 58"/>
                    <a:gd name="T73" fmla="*/ 7 h 58"/>
                    <a:gd name="T74" fmla="*/ 39 w 58"/>
                    <a:gd name="T75" fmla="*/ 8 h 58"/>
                    <a:gd name="T76" fmla="*/ 38 w 58"/>
                    <a:gd name="T77" fmla="*/ 4 h 58"/>
                    <a:gd name="T78" fmla="*/ 35 w 58"/>
                    <a:gd name="T79" fmla="*/ 1 h 58"/>
                    <a:gd name="T80" fmla="*/ 30 w 58"/>
                    <a:gd name="T81" fmla="*/ 3 h 58"/>
                    <a:gd name="T82" fmla="*/ 27 w 58"/>
                    <a:gd name="T83" fmla="*/ 5 h 58"/>
                    <a:gd name="T84" fmla="*/ 24 w 58"/>
                    <a:gd name="T85" fmla="*/ 3 h 58"/>
                    <a:gd name="T86" fmla="*/ 20 w 58"/>
                    <a:gd name="T87" fmla="*/ 1 h 58"/>
                    <a:gd name="T88" fmla="*/ 17 w 58"/>
                    <a:gd name="T89" fmla="*/ 5 h 58"/>
                    <a:gd name="T90" fmla="*/ 15 w 58"/>
                    <a:gd name="T91" fmla="*/ 10 h 58"/>
                    <a:gd name="T92" fmla="*/ 12 w 58"/>
                    <a:gd name="T93" fmla="*/ 9 h 58"/>
                    <a:gd name="T94" fmla="*/ 7 w 58"/>
                    <a:gd name="T95" fmla="*/ 10 h 58"/>
                    <a:gd name="T96" fmla="*/ 6 w 58"/>
                    <a:gd name="T97" fmla="*/ 14 h 58"/>
                    <a:gd name="T98" fmla="*/ 23 w 58"/>
                    <a:gd name="T99" fmla="*/ 13 h 58"/>
                    <a:gd name="T100" fmla="*/ 45 w 58"/>
                    <a:gd name="T101" fmla="*/ 24 h 58"/>
                    <a:gd name="T102" fmla="*/ 34 w 58"/>
                    <a:gd name="T103" fmla="*/ 45 h 58"/>
                    <a:gd name="T104" fmla="*/ 13 w 58"/>
                    <a:gd name="T105" fmla="*/ 34 h 58"/>
                    <a:gd name="T106" fmla="*/ 23 w 58"/>
                    <a:gd name="T107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" h="58">
                      <a:moveTo>
                        <a:pt x="6" y="14"/>
                      </a:moveTo>
                      <a:cubicBezTo>
                        <a:pt x="8" y="15"/>
                        <a:pt x="7" y="18"/>
                        <a:pt x="7" y="19"/>
                      </a:cubicBezTo>
                      <a:cubicBezTo>
                        <a:pt x="7" y="20"/>
                        <a:pt x="5" y="20"/>
                        <a:pt x="4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25"/>
                        <a:pt x="0" y="27"/>
                        <a:pt x="2" y="27"/>
                      </a:cubicBezTo>
                      <a:cubicBezTo>
                        <a:pt x="3" y="28"/>
                        <a:pt x="5" y="30"/>
                        <a:pt x="5" y="31"/>
                      </a:cubicBezTo>
                      <a:cubicBezTo>
                        <a:pt x="5" y="32"/>
                        <a:pt x="4" y="33"/>
                        <a:pt x="2" y="34"/>
                      </a:cubicBezTo>
                      <a:cubicBezTo>
                        <a:pt x="1" y="34"/>
                        <a:pt x="0" y="36"/>
                        <a:pt x="1" y="38"/>
                      </a:cubicBezTo>
                      <a:cubicBezTo>
                        <a:pt x="1" y="40"/>
                        <a:pt x="3" y="42"/>
                        <a:pt x="5" y="41"/>
                      </a:cubicBezTo>
                      <a:cubicBezTo>
                        <a:pt x="6" y="41"/>
                        <a:pt x="8" y="41"/>
                        <a:pt x="8" y="42"/>
                      </a:cubicBezTo>
                      <a:cubicBezTo>
                        <a:pt x="9" y="42"/>
                        <a:pt x="9" y="45"/>
                        <a:pt x="8" y="46"/>
                      </a:cubicBezTo>
                      <a:cubicBezTo>
                        <a:pt x="7" y="47"/>
                        <a:pt x="7" y="50"/>
                        <a:pt x="9" y="51"/>
                      </a:cubicBezTo>
                      <a:cubicBezTo>
                        <a:pt x="11" y="52"/>
                        <a:pt x="13" y="53"/>
                        <a:pt x="14" y="51"/>
                      </a:cubicBezTo>
                      <a:cubicBezTo>
                        <a:pt x="15" y="50"/>
                        <a:pt x="18" y="51"/>
                        <a:pt x="18" y="51"/>
                      </a:cubicBezTo>
                      <a:cubicBezTo>
                        <a:pt x="19" y="51"/>
                        <a:pt x="20" y="53"/>
                        <a:pt x="19" y="54"/>
                      </a:cubicBezTo>
                      <a:cubicBezTo>
                        <a:pt x="19" y="56"/>
                        <a:pt x="20" y="57"/>
                        <a:pt x="22" y="58"/>
                      </a:cubicBezTo>
                      <a:cubicBezTo>
                        <a:pt x="25" y="58"/>
                        <a:pt x="26" y="57"/>
                        <a:pt x="27" y="56"/>
                      </a:cubicBezTo>
                      <a:cubicBezTo>
                        <a:pt x="27" y="54"/>
                        <a:pt x="30" y="53"/>
                        <a:pt x="31" y="53"/>
                      </a:cubicBezTo>
                      <a:cubicBezTo>
                        <a:pt x="31" y="53"/>
                        <a:pt x="33" y="54"/>
                        <a:pt x="33" y="56"/>
                      </a:cubicBezTo>
                      <a:cubicBezTo>
                        <a:pt x="34" y="57"/>
                        <a:pt x="36" y="58"/>
                        <a:pt x="38" y="57"/>
                      </a:cubicBezTo>
                      <a:cubicBezTo>
                        <a:pt x="40" y="57"/>
                        <a:pt x="41" y="55"/>
                        <a:pt x="40" y="53"/>
                      </a:cubicBezTo>
                      <a:cubicBezTo>
                        <a:pt x="40" y="52"/>
                        <a:pt x="42" y="49"/>
                        <a:pt x="42" y="49"/>
                      </a:cubicBezTo>
                      <a:cubicBezTo>
                        <a:pt x="43" y="48"/>
                        <a:pt x="44" y="49"/>
                        <a:pt x="46" y="50"/>
                      </a:cubicBezTo>
                      <a:cubicBezTo>
                        <a:pt x="47" y="51"/>
                        <a:pt x="49" y="51"/>
                        <a:pt x="50" y="49"/>
                      </a:cubicBezTo>
                      <a:cubicBezTo>
                        <a:pt x="52" y="47"/>
                        <a:pt x="52" y="45"/>
                        <a:pt x="51" y="44"/>
                      </a:cubicBezTo>
                      <a:cubicBezTo>
                        <a:pt x="50" y="43"/>
                        <a:pt x="50" y="40"/>
                        <a:pt x="50" y="40"/>
                      </a:cubicBezTo>
                      <a:cubicBezTo>
                        <a:pt x="51" y="39"/>
                        <a:pt x="52" y="38"/>
                        <a:pt x="54" y="39"/>
                      </a:cubicBezTo>
                      <a:cubicBezTo>
                        <a:pt x="55" y="39"/>
                        <a:pt x="57" y="38"/>
                        <a:pt x="57" y="35"/>
                      </a:cubicBezTo>
                      <a:cubicBezTo>
                        <a:pt x="58" y="33"/>
                        <a:pt x="57" y="31"/>
                        <a:pt x="55" y="31"/>
                      </a:cubicBezTo>
                      <a:cubicBezTo>
                        <a:pt x="54" y="31"/>
                        <a:pt x="53" y="28"/>
                        <a:pt x="52" y="27"/>
                      </a:cubicBezTo>
                      <a:cubicBezTo>
                        <a:pt x="52" y="26"/>
                        <a:pt x="54" y="25"/>
                        <a:pt x="55" y="25"/>
                      </a:cubicBezTo>
                      <a:cubicBezTo>
                        <a:pt x="56" y="24"/>
                        <a:pt x="57" y="22"/>
                        <a:pt x="56" y="20"/>
                      </a:cubicBezTo>
                      <a:cubicBezTo>
                        <a:pt x="56" y="18"/>
                        <a:pt x="54" y="17"/>
                        <a:pt x="53" y="18"/>
                      </a:cubicBezTo>
                      <a:cubicBezTo>
                        <a:pt x="51" y="18"/>
                        <a:pt x="49" y="16"/>
                        <a:pt x="48" y="16"/>
                      </a:cubicBezTo>
                      <a:cubicBezTo>
                        <a:pt x="48" y="15"/>
                        <a:pt x="48" y="13"/>
                        <a:pt x="49" y="12"/>
                      </a:cubicBezTo>
                      <a:cubicBezTo>
                        <a:pt x="50" y="11"/>
                        <a:pt x="50" y="9"/>
                        <a:pt x="48" y="8"/>
                      </a:cubicBezTo>
                      <a:cubicBezTo>
                        <a:pt x="47" y="6"/>
                        <a:pt x="45" y="6"/>
                        <a:pt x="44" y="7"/>
                      </a:cubicBezTo>
                      <a:cubicBezTo>
                        <a:pt x="42" y="8"/>
                        <a:pt x="40" y="8"/>
                        <a:pt x="39" y="8"/>
                      </a:cubicBezTo>
                      <a:cubicBezTo>
                        <a:pt x="38" y="7"/>
                        <a:pt x="38" y="6"/>
                        <a:pt x="38" y="4"/>
                      </a:cubicBezTo>
                      <a:cubicBezTo>
                        <a:pt x="38" y="3"/>
                        <a:pt x="37" y="1"/>
                        <a:pt x="35" y="1"/>
                      </a:cubicBezTo>
                      <a:cubicBezTo>
                        <a:pt x="33" y="0"/>
                        <a:pt x="31" y="1"/>
                        <a:pt x="30" y="3"/>
                      </a:cubicBezTo>
                      <a:cubicBezTo>
                        <a:pt x="30" y="4"/>
                        <a:pt x="28" y="5"/>
                        <a:pt x="27" y="5"/>
                      </a:cubicBezTo>
                      <a:cubicBezTo>
                        <a:pt x="26" y="6"/>
                        <a:pt x="25" y="4"/>
                        <a:pt x="24" y="3"/>
                      </a:cubicBezTo>
                      <a:cubicBezTo>
                        <a:pt x="24" y="1"/>
                        <a:pt x="22" y="1"/>
                        <a:pt x="20" y="1"/>
                      </a:cubicBezTo>
                      <a:cubicBezTo>
                        <a:pt x="18" y="2"/>
                        <a:pt x="16" y="4"/>
                        <a:pt x="17" y="5"/>
                      </a:cubicBezTo>
                      <a:cubicBezTo>
                        <a:pt x="17" y="7"/>
                        <a:pt x="16" y="9"/>
                        <a:pt x="15" y="10"/>
                      </a:cubicBezTo>
                      <a:cubicBezTo>
                        <a:pt x="14" y="10"/>
                        <a:pt x="13" y="10"/>
                        <a:pt x="12" y="9"/>
                      </a:cubicBezTo>
                      <a:cubicBezTo>
                        <a:pt x="10" y="8"/>
                        <a:pt x="8" y="8"/>
                        <a:pt x="7" y="10"/>
                      </a:cubicBezTo>
                      <a:cubicBezTo>
                        <a:pt x="6" y="11"/>
                        <a:pt x="5" y="13"/>
                        <a:pt x="6" y="14"/>
                      </a:cubicBezTo>
                      <a:close/>
                      <a:moveTo>
                        <a:pt x="23" y="13"/>
                      </a:moveTo>
                      <a:cubicBezTo>
                        <a:pt x="32" y="10"/>
                        <a:pt x="42" y="15"/>
                        <a:pt x="45" y="24"/>
                      </a:cubicBezTo>
                      <a:cubicBezTo>
                        <a:pt x="47" y="33"/>
                        <a:pt x="43" y="42"/>
                        <a:pt x="34" y="45"/>
                      </a:cubicBezTo>
                      <a:cubicBezTo>
                        <a:pt x="25" y="48"/>
                        <a:pt x="15" y="43"/>
                        <a:pt x="13" y="34"/>
                      </a:cubicBezTo>
                      <a:cubicBezTo>
                        <a:pt x="10" y="26"/>
                        <a:pt x="15" y="16"/>
                        <a:pt x="23" y="13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  <p:sp>
              <p:nvSpPr>
                <p:cNvPr id="47" name="Freeform 302"/>
                <p:cNvSpPr>
                  <a:spLocks noEditPoints="1"/>
                </p:cNvSpPr>
                <p:nvPr/>
              </p:nvSpPr>
              <p:spPr bwMode="auto">
                <a:xfrm>
                  <a:off x="5084763" y="971550"/>
                  <a:ext cx="139700" cy="139700"/>
                </a:xfrm>
                <a:custGeom>
                  <a:avLst/>
                  <a:gdLst>
                    <a:gd name="T0" fmla="*/ 4 w 37"/>
                    <a:gd name="T1" fmla="*/ 9 h 37"/>
                    <a:gd name="T2" fmla="*/ 5 w 37"/>
                    <a:gd name="T3" fmla="*/ 12 h 37"/>
                    <a:gd name="T4" fmla="*/ 2 w 37"/>
                    <a:gd name="T5" fmla="*/ 12 h 37"/>
                    <a:gd name="T6" fmla="*/ 0 w 37"/>
                    <a:gd name="T7" fmla="*/ 14 h 37"/>
                    <a:gd name="T8" fmla="*/ 1 w 37"/>
                    <a:gd name="T9" fmla="*/ 17 h 37"/>
                    <a:gd name="T10" fmla="*/ 3 w 37"/>
                    <a:gd name="T11" fmla="*/ 20 h 37"/>
                    <a:gd name="T12" fmla="*/ 2 w 37"/>
                    <a:gd name="T13" fmla="*/ 21 h 37"/>
                    <a:gd name="T14" fmla="*/ 1 w 37"/>
                    <a:gd name="T15" fmla="*/ 24 h 37"/>
                    <a:gd name="T16" fmla="*/ 3 w 37"/>
                    <a:gd name="T17" fmla="*/ 26 h 37"/>
                    <a:gd name="T18" fmla="*/ 5 w 37"/>
                    <a:gd name="T19" fmla="*/ 26 h 37"/>
                    <a:gd name="T20" fmla="*/ 5 w 37"/>
                    <a:gd name="T21" fmla="*/ 29 h 37"/>
                    <a:gd name="T22" fmla="*/ 6 w 37"/>
                    <a:gd name="T23" fmla="*/ 32 h 37"/>
                    <a:gd name="T24" fmla="*/ 9 w 37"/>
                    <a:gd name="T25" fmla="*/ 33 h 37"/>
                    <a:gd name="T26" fmla="*/ 12 w 37"/>
                    <a:gd name="T27" fmla="*/ 32 h 37"/>
                    <a:gd name="T28" fmla="*/ 12 w 37"/>
                    <a:gd name="T29" fmla="*/ 34 h 37"/>
                    <a:gd name="T30" fmla="*/ 15 w 37"/>
                    <a:gd name="T31" fmla="*/ 37 h 37"/>
                    <a:gd name="T32" fmla="*/ 17 w 37"/>
                    <a:gd name="T33" fmla="*/ 35 h 37"/>
                    <a:gd name="T34" fmla="*/ 20 w 37"/>
                    <a:gd name="T35" fmla="*/ 34 h 37"/>
                    <a:gd name="T36" fmla="*/ 21 w 37"/>
                    <a:gd name="T37" fmla="*/ 35 h 37"/>
                    <a:gd name="T38" fmla="*/ 24 w 37"/>
                    <a:gd name="T39" fmla="*/ 36 h 37"/>
                    <a:gd name="T40" fmla="*/ 26 w 37"/>
                    <a:gd name="T41" fmla="*/ 34 h 37"/>
                    <a:gd name="T42" fmla="*/ 27 w 37"/>
                    <a:gd name="T43" fmla="*/ 31 h 37"/>
                    <a:gd name="T44" fmla="*/ 29 w 37"/>
                    <a:gd name="T45" fmla="*/ 32 h 37"/>
                    <a:gd name="T46" fmla="*/ 32 w 37"/>
                    <a:gd name="T47" fmla="*/ 31 h 37"/>
                    <a:gd name="T48" fmla="*/ 33 w 37"/>
                    <a:gd name="T49" fmla="*/ 28 h 37"/>
                    <a:gd name="T50" fmla="*/ 32 w 37"/>
                    <a:gd name="T51" fmla="*/ 25 h 37"/>
                    <a:gd name="T52" fmla="*/ 35 w 37"/>
                    <a:gd name="T53" fmla="*/ 24 h 37"/>
                    <a:gd name="T54" fmla="*/ 37 w 37"/>
                    <a:gd name="T55" fmla="*/ 22 h 37"/>
                    <a:gd name="T56" fmla="*/ 36 w 37"/>
                    <a:gd name="T57" fmla="*/ 19 h 37"/>
                    <a:gd name="T58" fmla="*/ 34 w 37"/>
                    <a:gd name="T59" fmla="*/ 17 h 37"/>
                    <a:gd name="T60" fmla="*/ 35 w 37"/>
                    <a:gd name="T61" fmla="*/ 15 h 37"/>
                    <a:gd name="T62" fmla="*/ 36 w 37"/>
                    <a:gd name="T63" fmla="*/ 12 h 37"/>
                    <a:gd name="T64" fmla="*/ 34 w 37"/>
                    <a:gd name="T65" fmla="*/ 11 h 37"/>
                    <a:gd name="T66" fmla="*/ 31 w 37"/>
                    <a:gd name="T67" fmla="*/ 9 h 37"/>
                    <a:gd name="T68" fmla="*/ 32 w 37"/>
                    <a:gd name="T69" fmla="*/ 7 h 37"/>
                    <a:gd name="T70" fmla="*/ 31 w 37"/>
                    <a:gd name="T71" fmla="*/ 4 h 37"/>
                    <a:gd name="T72" fmla="*/ 28 w 37"/>
                    <a:gd name="T73" fmla="*/ 4 h 37"/>
                    <a:gd name="T74" fmla="*/ 25 w 37"/>
                    <a:gd name="T75" fmla="*/ 4 h 37"/>
                    <a:gd name="T76" fmla="*/ 25 w 37"/>
                    <a:gd name="T77" fmla="*/ 2 h 37"/>
                    <a:gd name="T78" fmla="*/ 22 w 37"/>
                    <a:gd name="T79" fmla="*/ 0 h 37"/>
                    <a:gd name="T80" fmla="*/ 20 w 37"/>
                    <a:gd name="T81" fmla="*/ 1 h 37"/>
                    <a:gd name="T82" fmla="*/ 17 w 37"/>
                    <a:gd name="T83" fmla="*/ 3 h 37"/>
                    <a:gd name="T84" fmla="*/ 16 w 37"/>
                    <a:gd name="T85" fmla="*/ 1 h 37"/>
                    <a:gd name="T86" fmla="*/ 13 w 37"/>
                    <a:gd name="T87" fmla="*/ 0 h 37"/>
                    <a:gd name="T88" fmla="*/ 11 w 37"/>
                    <a:gd name="T89" fmla="*/ 3 h 37"/>
                    <a:gd name="T90" fmla="*/ 10 w 37"/>
                    <a:gd name="T91" fmla="*/ 6 h 37"/>
                    <a:gd name="T92" fmla="*/ 8 w 37"/>
                    <a:gd name="T93" fmla="*/ 5 h 37"/>
                    <a:gd name="T94" fmla="*/ 5 w 37"/>
                    <a:gd name="T95" fmla="*/ 6 h 37"/>
                    <a:gd name="T96" fmla="*/ 4 w 37"/>
                    <a:gd name="T97" fmla="*/ 9 h 37"/>
                    <a:gd name="T98" fmla="*/ 15 w 37"/>
                    <a:gd name="T99" fmla="*/ 8 h 37"/>
                    <a:gd name="T100" fmla="*/ 29 w 37"/>
                    <a:gd name="T101" fmla="*/ 15 h 37"/>
                    <a:gd name="T102" fmla="*/ 22 w 37"/>
                    <a:gd name="T103" fmla="*/ 29 h 37"/>
                    <a:gd name="T104" fmla="*/ 8 w 37"/>
                    <a:gd name="T105" fmla="*/ 22 h 37"/>
                    <a:gd name="T106" fmla="*/ 15 w 37"/>
                    <a:gd name="T107" fmla="*/ 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" h="37">
                      <a:moveTo>
                        <a:pt x="4" y="9"/>
                      </a:moveTo>
                      <a:cubicBezTo>
                        <a:pt x="5" y="9"/>
                        <a:pt x="5" y="11"/>
                        <a:pt x="5" y="12"/>
                      </a:cubicBezTo>
                      <a:cubicBezTo>
                        <a:pt x="4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6"/>
                        <a:pt x="0" y="17"/>
                        <a:pt x="1" y="17"/>
                      </a:cubicBezTo>
                      <a:cubicBezTo>
                        <a:pt x="2" y="17"/>
                        <a:pt x="3" y="19"/>
                        <a:pt x="3" y="20"/>
                      </a:cubicBezTo>
                      <a:cubicBezTo>
                        <a:pt x="3" y="20"/>
                        <a:pt x="2" y="21"/>
                        <a:pt x="2" y="21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1" y="25"/>
                        <a:pt x="2" y="26"/>
                        <a:pt x="3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5" y="30"/>
                        <a:pt x="5" y="31"/>
                        <a:pt x="6" y="32"/>
                      </a:cubicBezTo>
                      <a:cubicBezTo>
                        <a:pt x="7" y="33"/>
                        <a:pt x="8" y="33"/>
                        <a:pt x="9" y="33"/>
                      </a:cubicBezTo>
                      <a:cubicBezTo>
                        <a:pt x="10" y="32"/>
                        <a:pt x="11" y="32"/>
                        <a:pt x="12" y="32"/>
                      </a:cubicBezTo>
                      <a:cubicBezTo>
                        <a:pt x="12" y="32"/>
                        <a:pt x="13" y="33"/>
                        <a:pt x="12" y="34"/>
                      </a:cubicBezTo>
                      <a:cubicBezTo>
                        <a:pt x="12" y="35"/>
                        <a:pt x="13" y="36"/>
                        <a:pt x="15" y="37"/>
                      </a:cubicBezTo>
                      <a:cubicBezTo>
                        <a:pt x="16" y="37"/>
                        <a:pt x="17" y="36"/>
                        <a:pt x="17" y="35"/>
                      </a:cubicBezTo>
                      <a:cubicBezTo>
                        <a:pt x="18" y="34"/>
                        <a:pt x="19" y="34"/>
                        <a:pt x="20" y="34"/>
                      </a:cubicBezTo>
                      <a:cubicBezTo>
                        <a:pt x="20" y="34"/>
                        <a:pt x="21" y="34"/>
                        <a:pt x="21" y="35"/>
                      </a:cubicBezTo>
                      <a:cubicBezTo>
                        <a:pt x="22" y="36"/>
                        <a:pt x="23" y="37"/>
                        <a:pt x="24" y="36"/>
                      </a:cubicBezTo>
                      <a:cubicBezTo>
                        <a:pt x="26" y="36"/>
                        <a:pt x="26" y="35"/>
                        <a:pt x="26" y="34"/>
                      </a:cubicBezTo>
                      <a:cubicBezTo>
                        <a:pt x="26" y="33"/>
                        <a:pt x="27" y="31"/>
                        <a:pt x="27" y="31"/>
                      </a:cubicBezTo>
                      <a:cubicBezTo>
                        <a:pt x="28" y="31"/>
                        <a:pt x="29" y="31"/>
                        <a:pt x="29" y="32"/>
                      </a:cubicBezTo>
                      <a:cubicBezTo>
                        <a:pt x="30" y="32"/>
                        <a:pt x="32" y="32"/>
                        <a:pt x="32" y="31"/>
                      </a:cubicBezTo>
                      <a:cubicBezTo>
                        <a:pt x="33" y="30"/>
                        <a:pt x="34" y="28"/>
                        <a:pt x="33" y="28"/>
                      </a:cubicBezTo>
                      <a:cubicBezTo>
                        <a:pt x="32" y="27"/>
                        <a:pt x="32" y="25"/>
                        <a:pt x="32" y="25"/>
                      </a:cubicBezTo>
                      <a:cubicBezTo>
                        <a:pt x="33" y="24"/>
                        <a:pt x="34" y="24"/>
                        <a:pt x="35" y="24"/>
                      </a:cubicBezTo>
                      <a:cubicBezTo>
                        <a:pt x="36" y="24"/>
                        <a:pt x="37" y="24"/>
                        <a:pt x="37" y="22"/>
                      </a:cubicBezTo>
                      <a:cubicBezTo>
                        <a:pt x="37" y="21"/>
                        <a:pt x="37" y="20"/>
                        <a:pt x="36" y="19"/>
                      </a:cubicBezTo>
                      <a:cubicBezTo>
                        <a:pt x="35" y="19"/>
                        <a:pt x="34" y="18"/>
                        <a:pt x="34" y="17"/>
                      </a:cubicBezTo>
                      <a:cubicBezTo>
                        <a:pt x="34" y="16"/>
                        <a:pt x="35" y="16"/>
                        <a:pt x="35" y="15"/>
                      </a:cubicBezTo>
                      <a:cubicBezTo>
                        <a:pt x="36" y="15"/>
                        <a:pt x="37" y="14"/>
                        <a:pt x="36" y="12"/>
                      </a:cubicBezTo>
                      <a:cubicBezTo>
                        <a:pt x="36" y="11"/>
                        <a:pt x="35" y="10"/>
                        <a:pt x="34" y="11"/>
                      </a:cubicBezTo>
                      <a:cubicBezTo>
                        <a:pt x="33" y="11"/>
                        <a:pt x="31" y="10"/>
                        <a:pt x="31" y="9"/>
                      </a:cubicBezTo>
                      <a:cubicBezTo>
                        <a:pt x="31" y="9"/>
                        <a:pt x="31" y="8"/>
                        <a:pt x="32" y="7"/>
                      </a:cubicBezTo>
                      <a:cubicBezTo>
                        <a:pt x="32" y="7"/>
                        <a:pt x="32" y="5"/>
                        <a:pt x="31" y="4"/>
                      </a:cubicBezTo>
                      <a:cubicBezTo>
                        <a:pt x="30" y="3"/>
                        <a:pt x="29" y="3"/>
                        <a:pt x="28" y="4"/>
                      </a:cubicBezTo>
                      <a:cubicBezTo>
                        <a:pt x="27" y="5"/>
                        <a:pt x="26" y="5"/>
                        <a:pt x="25" y="4"/>
                      </a:cubicBezTo>
                      <a:cubicBezTo>
                        <a:pt x="25" y="4"/>
                        <a:pt x="24" y="3"/>
                        <a:pt x="25" y="2"/>
                      </a:cubicBezTo>
                      <a:cubicBezTo>
                        <a:pt x="25" y="1"/>
                        <a:pt x="24" y="0"/>
                        <a:pt x="22" y="0"/>
                      </a:cubicBezTo>
                      <a:cubicBezTo>
                        <a:pt x="21" y="0"/>
                        <a:pt x="20" y="0"/>
                        <a:pt x="20" y="1"/>
                      </a:cubicBezTo>
                      <a:cubicBezTo>
                        <a:pt x="19" y="2"/>
                        <a:pt x="18" y="3"/>
                        <a:pt x="17" y="3"/>
                      </a:cubicBezTo>
                      <a:cubicBezTo>
                        <a:pt x="17" y="3"/>
                        <a:pt x="16" y="2"/>
                        <a:pt x="16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1" y="4"/>
                        <a:pt x="10" y="5"/>
                        <a:pt x="10" y="6"/>
                      </a:cubicBezTo>
                      <a:cubicBezTo>
                        <a:pt x="9" y="6"/>
                        <a:pt x="8" y="6"/>
                        <a:pt x="8" y="5"/>
                      </a:cubicBezTo>
                      <a:cubicBezTo>
                        <a:pt x="7" y="4"/>
                        <a:pt x="5" y="5"/>
                        <a:pt x="5" y="6"/>
                      </a:cubicBezTo>
                      <a:cubicBezTo>
                        <a:pt x="4" y="7"/>
                        <a:pt x="3" y="8"/>
                        <a:pt x="4" y="9"/>
                      </a:cubicBezTo>
                      <a:close/>
                      <a:moveTo>
                        <a:pt x="15" y="8"/>
                      </a:moveTo>
                      <a:cubicBezTo>
                        <a:pt x="21" y="6"/>
                        <a:pt x="27" y="9"/>
                        <a:pt x="29" y="15"/>
                      </a:cubicBezTo>
                      <a:cubicBezTo>
                        <a:pt x="31" y="21"/>
                        <a:pt x="27" y="27"/>
                        <a:pt x="22" y="29"/>
                      </a:cubicBezTo>
                      <a:cubicBezTo>
                        <a:pt x="16" y="30"/>
                        <a:pt x="10" y="27"/>
                        <a:pt x="8" y="22"/>
                      </a:cubicBezTo>
                      <a:cubicBezTo>
                        <a:pt x="6" y="16"/>
                        <a:pt x="10" y="10"/>
                        <a:pt x="15" y="8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  <p:sp>
              <p:nvSpPr>
                <p:cNvPr id="48" name="Freeform 303"/>
                <p:cNvSpPr>
                  <a:spLocks noEditPoints="1"/>
                </p:cNvSpPr>
                <p:nvPr/>
              </p:nvSpPr>
              <p:spPr bwMode="auto">
                <a:xfrm>
                  <a:off x="5084763" y="1111250"/>
                  <a:ext cx="109538" cy="104775"/>
                </a:xfrm>
                <a:custGeom>
                  <a:avLst/>
                  <a:gdLst>
                    <a:gd name="T0" fmla="*/ 3 w 29"/>
                    <a:gd name="T1" fmla="*/ 7 h 28"/>
                    <a:gd name="T2" fmla="*/ 4 w 29"/>
                    <a:gd name="T3" fmla="*/ 9 h 28"/>
                    <a:gd name="T4" fmla="*/ 2 w 29"/>
                    <a:gd name="T5" fmla="*/ 9 h 28"/>
                    <a:gd name="T6" fmla="*/ 0 w 29"/>
                    <a:gd name="T7" fmla="*/ 11 h 28"/>
                    <a:gd name="T8" fmla="*/ 1 w 29"/>
                    <a:gd name="T9" fmla="*/ 13 h 28"/>
                    <a:gd name="T10" fmla="*/ 3 w 29"/>
                    <a:gd name="T11" fmla="*/ 15 h 28"/>
                    <a:gd name="T12" fmla="*/ 1 w 29"/>
                    <a:gd name="T13" fmla="*/ 16 h 28"/>
                    <a:gd name="T14" fmla="*/ 1 w 29"/>
                    <a:gd name="T15" fmla="*/ 19 h 28"/>
                    <a:gd name="T16" fmla="*/ 3 w 29"/>
                    <a:gd name="T17" fmla="*/ 20 h 28"/>
                    <a:gd name="T18" fmla="*/ 4 w 29"/>
                    <a:gd name="T19" fmla="*/ 20 h 28"/>
                    <a:gd name="T20" fmla="*/ 4 w 29"/>
                    <a:gd name="T21" fmla="*/ 23 h 28"/>
                    <a:gd name="T22" fmla="*/ 5 w 29"/>
                    <a:gd name="T23" fmla="*/ 25 h 28"/>
                    <a:gd name="T24" fmla="*/ 7 w 29"/>
                    <a:gd name="T25" fmla="*/ 25 h 28"/>
                    <a:gd name="T26" fmla="*/ 9 w 29"/>
                    <a:gd name="T27" fmla="*/ 25 h 28"/>
                    <a:gd name="T28" fmla="*/ 10 w 29"/>
                    <a:gd name="T29" fmla="*/ 27 h 28"/>
                    <a:gd name="T30" fmla="*/ 11 w 29"/>
                    <a:gd name="T31" fmla="*/ 28 h 28"/>
                    <a:gd name="T32" fmla="*/ 13 w 29"/>
                    <a:gd name="T33" fmla="*/ 27 h 28"/>
                    <a:gd name="T34" fmla="*/ 15 w 29"/>
                    <a:gd name="T35" fmla="*/ 26 h 28"/>
                    <a:gd name="T36" fmla="*/ 17 w 29"/>
                    <a:gd name="T37" fmla="*/ 27 h 28"/>
                    <a:gd name="T38" fmla="*/ 19 w 29"/>
                    <a:gd name="T39" fmla="*/ 28 h 28"/>
                    <a:gd name="T40" fmla="*/ 20 w 29"/>
                    <a:gd name="T41" fmla="*/ 26 h 28"/>
                    <a:gd name="T42" fmla="*/ 21 w 29"/>
                    <a:gd name="T43" fmla="*/ 24 h 28"/>
                    <a:gd name="T44" fmla="*/ 23 w 29"/>
                    <a:gd name="T45" fmla="*/ 24 h 28"/>
                    <a:gd name="T46" fmla="*/ 25 w 29"/>
                    <a:gd name="T47" fmla="*/ 24 h 28"/>
                    <a:gd name="T48" fmla="*/ 25 w 29"/>
                    <a:gd name="T49" fmla="*/ 21 h 28"/>
                    <a:gd name="T50" fmla="*/ 25 w 29"/>
                    <a:gd name="T51" fmla="*/ 19 h 28"/>
                    <a:gd name="T52" fmla="*/ 27 w 29"/>
                    <a:gd name="T53" fmla="*/ 19 h 28"/>
                    <a:gd name="T54" fmla="*/ 29 w 29"/>
                    <a:gd name="T55" fmla="*/ 17 h 28"/>
                    <a:gd name="T56" fmla="*/ 28 w 29"/>
                    <a:gd name="T57" fmla="*/ 15 h 28"/>
                    <a:gd name="T58" fmla="*/ 26 w 29"/>
                    <a:gd name="T59" fmla="*/ 13 h 28"/>
                    <a:gd name="T60" fmla="*/ 27 w 29"/>
                    <a:gd name="T61" fmla="*/ 12 h 28"/>
                    <a:gd name="T62" fmla="*/ 28 w 29"/>
                    <a:gd name="T63" fmla="*/ 10 h 28"/>
                    <a:gd name="T64" fmla="*/ 26 w 29"/>
                    <a:gd name="T65" fmla="*/ 8 h 28"/>
                    <a:gd name="T66" fmla="*/ 24 w 29"/>
                    <a:gd name="T67" fmla="*/ 7 h 28"/>
                    <a:gd name="T68" fmla="*/ 25 w 29"/>
                    <a:gd name="T69" fmla="*/ 6 h 28"/>
                    <a:gd name="T70" fmla="*/ 24 w 29"/>
                    <a:gd name="T71" fmla="*/ 3 h 28"/>
                    <a:gd name="T72" fmla="*/ 22 w 29"/>
                    <a:gd name="T73" fmla="*/ 3 h 28"/>
                    <a:gd name="T74" fmla="*/ 19 w 29"/>
                    <a:gd name="T75" fmla="*/ 3 h 28"/>
                    <a:gd name="T76" fmla="*/ 19 w 29"/>
                    <a:gd name="T77" fmla="*/ 2 h 28"/>
                    <a:gd name="T78" fmla="*/ 17 w 29"/>
                    <a:gd name="T79" fmla="*/ 0 h 28"/>
                    <a:gd name="T80" fmla="*/ 15 w 29"/>
                    <a:gd name="T81" fmla="*/ 1 h 28"/>
                    <a:gd name="T82" fmla="*/ 13 w 29"/>
                    <a:gd name="T83" fmla="*/ 2 h 28"/>
                    <a:gd name="T84" fmla="*/ 12 w 29"/>
                    <a:gd name="T85" fmla="*/ 1 h 28"/>
                    <a:gd name="T86" fmla="*/ 10 w 29"/>
                    <a:gd name="T87" fmla="*/ 0 h 28"/>
                    <a:gd name="T88" fmla="*/ 9 w 29"/>
                    <a:gd name="T89" fmla="*/ 2 h 28"/>
                    <a:gd name="T90" fmla="*/ 8 w 29"/>
                    <a:gd name="T91" fmla="*/ 4 h 28"/>
                    <a:gd name="T92" fmla="*/ 6 w 29"/>
                    <a:gd name="T93" fmla="*/ 4 h 28"/>
                    <a:gd name="T94" fmla="*/ 4 w 29"/>
                    <a:gd name="T95" fmla="*/ 4 h 28"/>
                    <a:gd name="T96" fmla="*/ 3 w 29"/>
                    <a:gd name="T97" fmla="*/ 7 h 28"/>
                    <a:gd name="T98" fmla="*/ 12 w 29"/>
                    <a:gd name="T99" fmla="*/ 6 h 28"/>
                    <a:gd name="T100" fmla="*/ 22 w 29"/>
                    <a:gd name="T101" fmla="*/ 12 h 28"/>
                    <a:gd name="T102" fmla="*/ 17 w 29"/>
                    <a:gd name="T103" fmla="*/ 22 h 28"/>
                    <a:gd name="T104" fmla="*/ 6 w 29"/>
                    <a:gd name="T105" fmla="*/ 17 h 28"/>
                    <a:gd name="T106" fmla="*/ 12 w 29"/>
                    <a:gd name="T107" fmla="*/ 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" h="28">
                      <a:moveTo>
                        <a:pt x="3" y="7"/>
                      </a:moveTo>
                      <a:cubicBezTo>
                        <a:pt x="4" y="7"/>
                        <a:pt x="4" y="9"/>
                        <a:pt x="4" y="9"/>
                      </a:cubicBezTo>
                      <a:cubicBezTo>
                        <a:pt x="4" y="9"/>
                        <a:pt x="3" y="10"/>
                        <a:pt x="2" y="9"/>
                      </a:cubicBezTo>
                      <a:cubicBezTo>
                        <a:pt x="1" y="9"/>
                        <a:pt x="0" y="10"/>
                        <a:pt x="0" y="11"/>
                      </a:cubicBezTo>
                      <a:cubicBezTo>
                        <a:pt x="0" y="12"/>
                        <a:pt x="0" y="13"/>
                        <a:pt x="1" y="13"/>
                      </a:cubicBezTo>
                      <a:cubicBezTo>
                        <a:pt x="2" y="13"/>
                        <a:pt x="3" y="15"/>
                        <a:pt x="3" y="15"/>
                      </a:cubicBezTo>
                      <a:cubicBezTo>
                        <a:pt x="3" y="16"/>
                        <a:pt x="2" y="16"/>
                        <a:pt x="1" y="16"/>
                      </a:cubicBezTo>
                      <a:cubicBezTo>
                        <a:pt x="1" y="17"/>
                        <a:pt x="0" y="18"/>
                        <a:pt x="1" y="19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3" y="20"/>
                        <a:pt x="4" y="20"/>
                        <a:pt x="4" y="20"/>
                      </a:cubicBezTo>
                      <a:cubicBezTo>
                        <a:pt x="4" y="21"/>
                        <a:pt x="5" y="22"/>
                        <a:pt x="4" y="23"/>
                      </a:cubicBezTo>
                      <a:cubicBezTo>
                        <a:pt x="4" y="23"/>
                        <a:pt x="4" y="24"/>
                        <a:pt x="5" y="25"/>
                      </a:cubicBezTo>
                      <a:cubicBezTo>
                        <a:pt x="5" y="26"/>
                        <a:pt x="7" y="26"/>
                        <a:pt x="7" y="25"/>
                      </a:cubicBezTo>
                      <a:cubicBezTo>
                        <a:pt x="8" y="25"/>
                        <a:pt x="9" y="25"/>
                        <a:pt x="9" y="25"/>
                      </a:cubicBezTo>
                      <a:cubicBezTo>
                        <a:pt x="10" y="25"/>
                        <a:pt x="10" y="26"/>
                        <a:pt x="10" y="27"/>
                      </a:cubicBezTo>
                      <a:cubicBezTo>
                        <a:pt x="10" y="27"/>
                        <a:pt x="10" y="28"/>
                        <a:pt x="11" y="28"/>
                      </a:cubicBezTo>
                      <a:cubicBezTo>
                        <a:pt x="12" y="28"/>
                        <a:pt x="13" y="28"/>
                        <a:pt x="13" y="27"/>
                      </a:cubicBezTo>
                      <a:cubicBezTo>
                        <a:pt x="14" y="27"/>
                        <a:pt x="15" y="26"/>
                        <a:pt x="15" y="26"/>
                      </a:cubicBezTo>
                      <a:cubicBezTo>
                        <a:pt x="16" y="26"/>
                        <a:pt x="16" y="26"/>
                        <a:pt x="17" y="27"/>
                      </a:cubicBezTo>
                      <a:cubicBezTo>
                        <a:pt x="17" y="28"/>
                        <a:pt x="18" y="28"/>
                        <a:pt x="19" y="28"/>
                      </a:cubicBezTo>
                      <a:cubicBezTo>
                        <a:pt x="20" y="28"/>
                        <a:pt x="20" y="27"/>
                        <a:pt x="20" y="26"/>
                      </a:cubicBezTo>
                      <a:cubicBezTo>
                        <a:pt x="20" y="25"/>
                        <a:pt x="21" y="24"/>
                        <a:pt x="21" y="24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5"/>
                        <a:pt x="24" y="25"/>
                        <a:pt x="25" y="24"/>
                      </a:cubicBezTo>
                      <a:cubicBezTo>
                        <a:pt x="26" y="23"/>
                        <a:pt x="26" y="22"/>
                        <a:pt x="25" y="21"/>
                      </a:cubicBezTo>
                      <a:cubicBezTo>
                        <a:pt x="25" y="21"/>
                        <a:pt x="25" y="20"/>
                        <a:pt x="25" y="19"/>
                      </a:cubicBezTo>
                      <a:cubicBezTo>
                        <a:pt x="25" y="19"/>
                        <a:pt x="26" y="19"/>
                        <a:pt x="27" y="19"/>
                      </a:cubicBezTo>
                      <a:cubicBezTo>
                        <a:pt x="28" y="19"/>
                        <a:pt x="28" y="18"/>
                        <a:pt x="29" y="17"/>
                      </a:cubicBezTo>
                      <a:cubicBezTo>
                        <a:pt x="29" y="16"/>
                        <a:pt x="28" y="15"/>
                        <a:pt x="28" y="15"/>
                      </a:cubicBezTo>
                      <a:cubicBezTo>
                        <a:pt x="27" y="15"/>
                        <a:pt x="26" y="14"/>
                        <a:pt x="26" y="13"/>
                      </a:cubicBezTo>
                      <a:cubicBezTo>
                        <a:pt x="26" y="13"/>
                        <a:pt x="27" y="12"/>
                        <a:pt x="27" y="12"/>
                      </a:cubicBezTo>
                      <a:cubicBezTo>
                        <a:pt x="28" y="12"/>
                        <a:pt x="28" y="11"/>
                        <a:pt x="28" y="10"/>
                      </a:cubicBezTo>
                      <a:cubicBezTo>
                        <a:pt x="28" y="9"/>
                        <a:pt x="27" y="8"/>
                        <a:pt x="26" y="8"/>
                      </a:cubicBezTo>
                      <a:cubicBezTo>
                        <a:pt x="26" y="9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25" y="6"/>
                      </a:cubicBezTo>
                      <a:cubicBezTo>
                        <a:pt x="25" y="5"/>
                        <a:pt x="25" y="4"/>
                        <a:pt x="24" y="3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1" y="4"/>
                        <a:pt x="20" y="4"/>
                        <a:pt x="19" y="3"/>
                      </a:cubicBezTo>
                      <a:cubicBezTo>
                        <a:pt x="19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3" y="2"/>
                        <a:pt x="12" y="2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1"/>
                        <a:pt x="8" y="2"/>
                        <a:pt x="9" y="2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7" y="5"/>
                        <a:pt x="7" y="4"/>
                        <a:pt x="6" y="4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lose/>
                      <a:moveTo>
                        <a:pt x="12" y="6"/>
                      </a:moveTo>
                      <a:cubicBezTo>
                        <a:pt x="16" y="5"/>
                        <a:pt x="21" y="7"/>
                        <a:pt x="22" y="12"/>
                      </a:cubicBezTo>
                      <a:cubicBezTo>
                        <a:pt x="24" y="16"/>
                        <a:pt x="21" y="21"/>
                        <a:pt x="17" y="22"/>
                      </a:cubicBezTo>
                      <a:cubicBezTo>
                        <a:pt x="13" y="23"/>
                        <a:pt x="8" y="21"/>
                        <a:pt x="6" y="17"/>
                      </a:cubicBezTo>
                      <a:cubicBezTo>
                        <a:pt x="5" y="12"/>
                        <a:pt x="7" y="8"/>
                        <a:pt x="12" y="6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</p:grpSp>
        </p:grpSp>
        <p:sp>
          <p:nvSpPr>
            <p:cNvPr id="43" name="矩形 42"/>
            <p:cNvSpPr/>
            <p:nvPr/>
          </p:nvSpPr>
          <p:spPr>
            <a:xfrm>
              <a:off x="7367116" y="916528"/>
              <a:ext cx="9962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02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800" dirty="0"/>
            </a:p>
          </p:txBody>
        </p:sp>
      </p:grpSp>
      <p:grpSp>
        <p:nvGrpSpPr>
          <p:cNvPr id="49" name="组合 48"/>
          <p:cNvGrpSpPr/>
          <p:nvPr userDrawn="1"/>
        </p:nvGrpSpPr>
        <p:grpSpPr>
          <a:xfrm>
            <a:off x="8957777" y="285729"/>
            <a:ext cx="996377" cy="1277131"/>
            <a:chOff x="8563703" y="285728"/>
            <a:chExt cx="996247" cy="1277131"/>
          </a:xfrm>
        </p:grpSpPr>
        <p:grpSp>
          <p:nvGrpSpPr>
            <p:cNvPr id="50" name="组合 55"/>
            <p:cNvGrpSpPr/>
            <p:nvPr/>
          </p:nvGrpSpPr>
          <p:grpSpPr>
            <a:xfrm>
              <a:off x="8762966" y="285728"/>
              <a:ext cx="597720" cy="597720"/>
              <a:chOff x="6494501" y="4230044"/>
              <a:chExt cx="696763" cy="696763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6494501" y="423004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53" name="任意多边形 52"/>
              <p:cNvSpPr>
                <a:spLocks/>
              </p:cNvSpPr>
              <p:nvPr/>
            </p:nvSpPr>
            <p:spPr bwMode="auto">
              <a:xfrm>
                <a:off x="6609467" y="4389660"/>
                <a:ext cx="488930" cy="374848"/>
              </a:xfrm>
              <a:custGeom>
                <a:avLst/>
                <a:gdLst>
                  <a:gd name="connsiteX0" fmla="*/ 14829 w 563476"/>
                  <a:gd name="connsiteY0" fmla="*/ 416347 h 432000"/>
                  <a:gd name="connsiteX1" fmla="*/ 556062 w 563476"/>
                  <a:gd name="connsiteY1" fmla="*/ 416347 h 432000"/>
                  <a:gd name="connsiteX2" fmla="*/ 563476 w 563476"/>
                  <a:gd name="connsiteY2" fmla="*/ 424174 h 432000"/>
                  <a:gd name="connsiteX3" fmla="*/ 556062 w 563476"/>
                  <a:gd name="connsiteY3" fmla="*/ 432000 h 432000"/>
                  <a:gd name="connsiteX4" fmla="*/ 14829 w 563476"/>
                  <a:gd name="connsiteY4" fmla="*/ 432000 h 432000"/>
                  <a:gd name="connsiteX5" fmla="*/ 0 w 563476"/>
                  <a:gd name="connsiteY5" fmla="*/ 424174 h 432000"/>
                  <a:gd name="connsiteX6" fmla="*/ 14829 w 563476"/>
                  <a:gd name="connsiteY6" fmla="*/ 416347 h 432000"/>
                  <a:gd name="connsiteX7" fmla="*/ 428869 w 563476"/>
                  <a:gd name="connsiteY7" fmla="*/ 200347 h 432000"/>
                  <a:gd name="connsiteX8" fmla="*/ 510260 w 563476"/>
                  <a:gd name="connsiteY8" fmla="*/ 200347 h 432000"/>
                  <a:gd name="connsiteX9" fmla="*/ 510260 w 563476"/>
                  <a:gd name="connsiteY9" fmla="*/ 372521 h 432000"/>
                  <a:gd name="connsiteX10" fmla="*/ 428869 w 563476"/>
                  <a:gd name="connsiteY10" fmla="*/ 372521 h 432000"/>
                  <a:gd name="connsiteX11" fmla="*/ 303652 w 563476"/>
                  <a:gd name="connsiteY11" fmla="*/ 118956 h 432000"/>
                  <a:gd name="connsiteX12" fmla="*/ 385043 w 563476"/>
                  <a:gd name="connsiteY12" fmla="*/ 118956 h 432000"/>
                  <a:gd name="connsiteX13" fmla="*/ 385043 w 563476"/>
                  <a:gd name="connsiteY13" fmla="*/ 372521 h 432000"/>
                  <a:gd name="connsiteX14" fmla="*/ 303652 w 563476"/>
                  <a:gd name="connsiteY14" fmla="*/ 372521 h 432000"/>
                  <a:gd name="connsiteX15" fmla="*/ 72001 w 563476"/>
                  <a:gd name="connsiteY15" fmla="*/ 97044 h 432000"/>
                  <a:gd name="connsiteX16" fmla="*/ 153392 w 563476"/>
                  <a:gd name="connsiteY16" fmla="*/ 97044 h 432000"/>
                  <a:gd name="connsiteX17" fmla="*/ 153392 w 563476"/>
                  <a:gd name="connsiteY17" fmla="*/ 372521 h 432000"/>
                  <a:gd name="connsiteX18" fmla="*/ 72001 w 563476"/>
                  <a:gd name="connsiteY18" fmla="*/ 372521 h 432000"/>
                  <a:gd name="connsiteX19" fmla="*/ 190957 w 563476"/>
                  <a:gd name="connsiteY19" fmla="*/ 0 h 432000"/>
                  <a:gd name="connsiteX20" fmla="*/ 272348 w 563476"/>
                  <a:gd name="connsiteY20" fmla="*/ 0 h 432000"/>
                  <a:gd name="connsiteX21" fmla="*/ 272348 w 563476"/>
                  <a:gd name="connsiteY21" fmla="*/ 372521 h 432000"/>
                  <a:gd name="connsiteX22" fmla="*/ 190957 w 563476"/>
                  <a:gd name="connsiteY22" fmla="*/ 372521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476" h="432000">
                    <a:moveTo>
                      <a:pt x="14829" y="416347"/>
                    </a:moveTo>
                    <a:cubicBezTo>
                      <a:pt x="556062" y="416347"/>
                      <a:pt x="556062" y="416347"/>
                      <a:pt x="556062" y="416347"/>
                    </a:cubicBezTo>
                    <a:cubicBezTo>
                      <a:pt x="556062" y="416347"/>
                      <a:pt x="563476" y="416347"/>
                      <a:pt x="563476" y="424174"/>
                    </a:cubicBezTo>
                    <a:cubicBezTo>
                      <a:pt x="563476" y="432000"/>
                      <a:pt x="556062" y="432000"/>
                      <a:pt x="556062" y="432000"/>
                    </a:cubicBezTo>
                    <a:lnTo>
                      <a:pt x="14829" y="432000"/>
                    </a:lnTo>
                    <a:cubicBezTo>
                      <a:pt x="7414" y="432000"/>
                      <a:pt x="0" y="432000"/>
                      <a:pt x="0" y="424174"/>
                    </a:cubicBezTo>
                    <a:cubicBezTo>
                      <a:pt x="0" y="416347"/>
                      <a:pt x="7414" y="416347"/>
                      <a:pt x="14829" y="416347"/>
                    </a:cubicBezTo>
                    <a:close/>
                    <a:moveTo>
                      <a:pt x="428869" y="200347"/>
                    </a:moveTo>
                    <a:lnTo>
                      <a:pt x="510260" y="200347"/>
                    </a:lnTo>
                    <a:lnTo>
                      <a:pt x="510260" y="372521"/>
                    </a:lnTo>
                    <a:lnTo>
                      <a:pt x="428869" y="372521"/>
                    </a:lnTo>
                    <a:close/>
                    <a:moveTo>
                      <a:pt x="303652" y="118956"/>
                    </a:moveTo>
                    <a:lnTo>
                      <a:pt x="385043" y="118956"/>
                    </a:lnTo>
                    <a:lnTo>
                      <a:pt x="385043" y="372521"/>
                    </a:lnTo>
                    <a:lnTo>
                      <a:pt x="303652" y="372521"/>
                    </a:lnTo>
                    <a:close/>
                    <a:moveTo>
                      <a:pt x="72001" y="97044"/>
                    </a:moveTo>
                    <a:lnTo>
                      <a:pt x="153392" y="97044"/>
                    </a:lnTo>
                    <a:lnTo>
                      <a:pt x="153392" y="372521"/>
                    </a:lnTo>
                    <a:lnTo>
                      <a:pt x="72001" y="372521"/>
                    </a:lnTo>
                    <a:close/>
                    <a:moveTo>
                      <a:pt x="190957" y="0"/>
                    </a:moveTo>
                    <a:lnTo>
                      <a:pt x="272348" y="0"/>
                    </a:lnTo>
                    <a:lnTo>
                      <a:pt x="272348" y="372521"/>
                    </a:lnTo>
                    <a:lnTo>
                      <a:pt x="190957" y="372521"/>
                    </a:lnTo>
                    <a:close/>
                  </a:path>
                </a:pathLst>
              </a:custGeom>
              <a:solidFill>
                <a:srgbClr val="C1D84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800"/>
              </a:p>
            </p:txBody>
          </p:sp>
        </p:grpSp>
        <p:sp>
          <p:nvSpPr>
            <p:cNvPr id="51" name="矩形 50"/>
            <p:cNvSpPr/>
            <p:nvPr/>
          </p:nvSpPr>
          <p:spPr>
            <a:xfrm>
              <a:off x="8563703" y="916528"/>
              <a:ext cx="9962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03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800" dirty="0"/>
            </a:p>
          </p:txBody>
        </p:sp>
      </p:grpSp>
      <p:grpSp>
        <p:nvGrpSpPr>
          <p:cNvPr id="54" name="组合 53"/>
          <p:cNvGrpSpPr/>
          <p:nvPr userDrawn="1"/>
        </p:nvGrpSpPr>
        <p:grpSpPr>
          <a:xfrm>
            <a:off x="9958040" y="285729"/>
            <a:ext cx="996377" cy="1277131"/>
            <a:chOff x="9760290" y="285728"/>
            <a:chExt cx="996247" cy="1277131"/>
          </a:xfrm>
        </p:grpSpPr>
        <p:grpSp>
          <p:nvGrpSpPr>
            <p:cNvPr id="55" name="组合 43"/>
            <p:cNvGrpSpPr/>
            <p:nvPr/>
          </p:nvGrpSpPr>
          <p:grpSpPr>
            <a:xfrm>
              <a:off x="9959553" y="285728"/>
              <a:ext cx="597720" cy="597720"/>
              <a:chOff x="4840168" y="3971584"/>
              <a:chExt cx="522572" cy="522572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4840168" y="3971584"/>
                <a:ext cx="522572" cy="52257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58" name="组合 137"/>
              <p:cNvGrpSpPr/>
              <p:nvPr/>
            </p:nvGrpSpPr>
            <p:grpSpPr>
              <a:xfrm>
                <a:off x="4981489" y="4078661"/>
                <a:ext cx="239931" cy="308418"/>
                <a:chOff x="731016" y="1671338"/>
                <a:chExt cx="366231" cy="470769"/>
              </a:xfrm>
              <a:solidFill>
                <a:srgbClr val="B91F38"/>
              </a:solidFill>
            </p:grpSpPr>
            <p:sp>
              <p:nvSpPr>
                <p:cNvPr id="59" name="Freeform 108"/>
                <p:cNvSpPr>
                  <a:spLocks/>
                </p:cNvSpPr>
                <p:nvPr/>
              </p:nvSpPr>
              <p:spPr bwMode="auto">
                <a:xfrm flipH="1">
                  <a:off x="731016" y="2089492"/>
                  <a:ext cx="51922" cy="52615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83" name="Freeform 109"/>
                <p:cNvSpPr>
                  <a:spLocks noEditPoints="1"/>
                </p:cNvSpPr>
                <p:nvPr/>
              </p:nvSpPr>
              <p:spPr bwMode="auto">
                <a:xfrm flipH="1">
                  <a:off x="731016" y="1671338"/>
                  <a:ext cx="366231" cy="470769"/>
                </a:xfrm>
                <a:custGeom>
                  <a:avLst/>
                  <a:gdLst>
                    <a:gd name="T0" fmla="*/ 208 w 224"/>
                    <a:gd name="T1" fmla="*/ 0 h 288"/>
                    <a:gd name="T2" fmla="*/ 16 w 224"/>
                    <a:gd name="T3" fmla="*/ 0 h 288"/>
                    <a:gd name="T4" fmla="*/ 0 w 224"/>
                    <a:gd name="T5" fmla="*/ 16 h 288"/>
                    <a:gd name="T6" fmla="*/ 0 w 224"/>
                    <a:gd name="T7" fmla="*/ 272 h 288"/>
                    <a:gd name="T8" fmla="*/ 16 w 224"/>
                    <a:gd name="T9" fmla="*/ 288 h 288"/>
                    <a:gd name="T10" fmla="*/ 176 w 224"/>
                    <a:gd name="T11" fmla="*/ 288 h 288"/>
                    <a:gd name="T12" fmla="*/ 176 w 224"/>
                    <a:gd name="T13" fmla="*/ 144 h 288"/>
                    <a:gd name="T14" fmla="*/ 224 w 224"/>
                    <a:gd name="T15" fmla="*/ 144 h 288"/>
                    <a:gd name="T16" fmla="*/ 224 w 224"/>
                    <a:gd name="T17" fmla="*/ 16 h 288"/>
                    <a:gd name="T18" fmla="*/ 208 w 224"/>
                    <a:gd name="T19" fmla="*/ 0 h 288"/>
                    <a:gd name="T20" fmla="*/ 168 w 224"/>
                    <a:gd name="T21" fmla="*/ 104 h 288"/>
                    <a:gd name="T22" fmla="*/ 56 w 224"/>
                    <a:gd name="T23" fmla="*/ 104 h 288"/>
                    <a:gd name="T24" fmla="*/ 56 w 224"/>
                    <a:gd name="T25" fmla="*/ 88 h 288"/>
                    <a:gd name="T26" fmla="*/ 168 w 224"/>
                    <a:gd name="T27" fmla="*/ 88 h 288"/>
                    <a:gd name="T28" fmla="*/ 168 w 224"/>
                    <a:gd name="T29" fmla="*/ 104 h 288"/>
                    <a:gd name="T30" fmla="*/ 168 w 224"/>
                    <a:gd name="T31" fmla="*/ 72 h 288"/>
                    <a:gd name="T32" fmla="*/ 56 w 224"/>
                    <a:gd name="T33" fmla="*/ 72 h 288"/>
                    <a:gd name="T34" fmla="*/ 56 w 224"/>
                    <a:gd name="T35" fmla="*/ 56 h 288"/>
                    <a:gd name="T36" fmla="*/ 168 w 224"/>
                    <a:gd name="T37" fmla="*/ 56 h 288"/>
                    <a:gd name="T38" fmla="*/ 168 w 224"/>
                    <a:gd name="T39" fmla="*/ 7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" h="288">
                      <a:moveTo>
                        <a:pt x="20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72"/>
                        <a:pt x="0" y="272"/>
                        <a:pt x="0" y="272"/>
                      </a:cubicBezTo>
                      <a:cubicBezTo>
                        <a:pt x="0" y="281"/>
                        <a:pt x="7" y="288"/>
                        <a:pt x="16" y="288"/>
                      </a:cubicBezTo>
                      <a:cubicBezTo>
                        <a:pt x="176" y="288"/>
                        <a:pt x="176" y="288"/>
                        <a:pt x="176" y="288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224" y="144"/>
                        <a:pt x="224" y="144"/>
                        <a:pt x="224" y="144"/>
                      </a:cubicBezTo>
                      <a:cubicBezTo>
                        <a:pt x="224" y="16"/>
                        <a:pt x="224" y="16"/>
                        <a:pt x="224" y="16"/>
                      </a:cubicBezTo>
                      <a:cubicBezTo>
                        <a:pt x="224" y="7"/>
                        <a:pt x="217" y="0"/>
                        <a:pt x="208" y="0"/>
                      </a:cubicBezTo>
                      <a:close/>
                      <a:moveTo>
                        <a:pt x="168" y="104"/>
                      </a:moveTo>
                      <a:cubicBezTo>
                        <a:pt x="56" y="104"/>
                        <a:pt x="56" y="104"/>
                        <a:pt x="56" y="104"/>
                      </a:cubicBezTo>
                      <a:cubicBezTo>
                        <a:pt x="56" y="88"/>
                        <a:pt x="56" y="88"/>
                        <a:pt x="56" y="88"/>
                      </a:cubicBezTo>
                      <a:cubicBezTo>
                        <a:pt x="168" y="88"/>
                        <a:pt x="168" y="88"/>
                        <a:pt x="168" y="88"/>
                      </a:cubicBezTo>
                      <a:lnTo>
                        <a:pt x="168" y="104"/>
                      </a:lnTo>
                      <a:close/>
                      <a:moveTo>
                        <a:pt x="168" y="72"/>
                      </a:moveTo>
                      <a:cubicBezTo>
                        <a:pt x="56" y="72"/>
                        <a:pt x="56" y="72"/>
                        <a:pt x="56" y="72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168" y="56"/>
                        <a:pt x="168" y="56"/>
                        <a:pt x="168" y="56"/>
                      </a:cubicBezTo>
                      <a:lnTo>
                        <a:pt x="168" y="7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84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731016" y="1937200"/>
                  <a:ext cx="51922" cy="51924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85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731016" y="2013001"/>
                  <a:ext cx="51922" cy="52615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</p:grpSp>
        </p:grpSp>
        <p:sp>
          <p:nvSpPr>
            <p:cNvPr id="56" name="矩形 55"/>
            <p:cNvSpPr/>
            <p:nvPr/>
          </p:nvSpPr>
          <p:spPr>
            <a:xfrm>
              <a:off x="9760290" y="916528"/>
              <a:ext cx="9962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04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800" dirty="0"/>
            </a:p>
          </p:txBody>
        </p:sp>
      </p:grpSp>
      <p:grpSp>
        <p:nvGrpSpPr>
          <p:cNvPr id="86" name="组合 85"/>
          <p:cNvGrpSpPr/>
          <p:nvPr userDrawn="1"/>
        </p:nvGrpSpPr>
        <p:grpSpPr>
          <a:xfrm>
            <a:off x="10958302" y="285729"/>
            <a:ext cx="996377" cy="1277131"/>
            <a:chOff x="10956875" y="285728"/>
            <a:chExt cx="996247" cy="1277131"/>
          </a:xfrm>
        </p:grpSpPr>
        <p:grpSp>
          <p:nvGrpSpPr>
            <p:cNvPr id="87" name="组合 66"/>
            <p:cNvGrpSpPr/>
            <p:nvPr userDrawn="1"/>
          </p:nvGrpSpPr>
          <p:grpSpPr>
            <a:xfrm>
              <a:off x="11156125" y="285728"/>
              <a:ext cx="597719" cy="597720"/>
              <a:chOff x="9881420" y="2714620"/>
              <a:chExt cx="784512" cy="784512"/>
            </a:xfrm>
          </p:grpSpPr>
          <p:sp>
            <p:nvSpPr>
              <p:cNvPr id="89" name="椭圆 88"/>
              <p:cNvSpPr/>
              <p:nvPr userDrawn="1"/>
            </p:nvSpPr>
            <p:spPr>
              <a:xfrm>
                <a:off x="9881420" y="2714620"/>
                <a:ext cx="784512" cy="78451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0009320" y="2843475"/>
                <a:ext cx="528735" cy="526804"/>
              </a:xfrm>
              <a:custGeom>
                <a:avLst/>
                <a:gdLst>
                  <a:gd name="T0" fmla="*/ 86 w 116"/>
                  <a:gd name="T1" fmla="*/ 17 h 116"/>
                  <a:gd name="T2" fmla="*/ 8 w 116"/>
                  <a:gd name="T3" fmla="*/ 45 h 116"/>
                  <a:gd name="T4" fmla="*/ 11 w 116"/>
                  <a:gd name="T5" fmla="*/ 50 h 116"/>
                  <a:gd name="T6" fmla="*/ 12 w 116"/>
                  <a:gd name="T7" fmla="*/ 59 h 116"/>
                  <a:gd name="T8" fmla="*/ 16 w 116"/>
                  <a:gd name="T9" fmla="*/ 69 h 116"/>
                  <a:gd name="T10" fmla="*/ 20 w 116"/>
                  <a:gd name="T11" fmla="*/ 77 h 116"/>
                  <a:gd name="T12" fmla="*/ 24 w 116"/>
                  <a:gd name="T13" fmla="*/ 83 h 116"/>
                  <a:gd name="T14" fmla="*/ 27 w 116"/>
                  <a:gd name="T15" fmla="*/ 98 h 116"/>
                  <a:gd name="T16" fmla="*/ 33 w 116"/>
                  <a:gd name="T17" fmla="*/ 105 h 116"/>
                  <a:gd name="T18" fmla="*/ 34 w 116"/>
                  <a:gd name="T19" fmla="*/ 101 h 116"/>
                  <a:gd name="T20" fmla="*/ 37 w 116"/>
                  <a:gd name="T21" fmla="*/ 93 h 116"/>
                  <a:gd name="T22" fmla="*/ 41 w 116"/>
                  <a:gd name="T23" fmla="*/ 83 h 116"/>
                  <a:gd name="T24" fmla="*/ 49 w 116"/>
                  <a:gd name="T25" fmla="*/ 73 h 116"/>
                  <a:gd name="T26" fmla="*/ 53 w 116"/>
                  <a:gd name="T27" fmla="*/ 66 h 116"/>
                  <a:gd name="T28" fmla="*/ 45 w 116"/>
                  <a:gd name="T29" fmla="*/ 61 h 116"/>
                  <a:gd name="T30" fmla="*/ 38 w 116"/>
                  <a:gd name="T31" fmla="*/ 58 h 116"/>
                  <a:gd name="T32" fmla="*/ 33 w 116"/>
                  <a:gd name="T33" fmla="*/ 51 h 116"/>
                  <a:gd name="T34" fmla="*/ 25 w 116"/>
                  <a:gd name="T35" fmla="*/ 47 h 116"/>
                  <a:gd name="T36" fmla="*/ 17 w 116"/>
                  <a:gd name="T37" fmla="*/ 49 h 116"/>
                  <a:gd name="T38" fmla="*/ 13 w 116"/>
                  <a:gd name="T39" fmla="*/ 44 h 116"/>
                  <a:gd name="T40" fmla="*/ 12 w 116"/>
                  <a:gd name="T41" fmla="*/ 37 h 116"/>
                  <a:gd name="T42" fmla="*/ 8 w 116"/>
                  <a:gd name="T43" fmla="*/ 37 h 116"/>
                  <a:gd name="T44" fmla="*/ 12 w 116"/>
                  <a:gd name="T45" fmla="*/ 30 h 116"/>
                  <a:gd name="T46" fmla="*/ 18 w 116"/>
                  <a:gd name="T47" fmla="*/ 30 h 116"/>
                  <a:gd name="T48" fmla="*/ 24 w 116"/>
                  <a:gd name="T49" fmla="*/ 25 h 116"/>
                  <a:gd name="T50" fmla="*/ 30 w 116"/>
                  <a:gd name="T51" fmla="*/ 18 h 116"/>
                  <a:gd name="T52" fmla="*/ 32 w 116"/>
                  <a:gd name="T53" fmla="*/ 15 h 116"/>
                  <a:gd name="T54" fmla="*/ 42 w 116"/>
                  <a:gd name="T55" fmla="*/ 12 h 116"/>
                  <a:gd name="T56" fmla="*/ 34 w 116"/>
                  <a:gd name="T57" fmla="*/ 8 h 116"/>
                  <a:gd name="T58" fmla="*/ 32 w 116"/>
                  <a:gd name="T59" fmla="*/ 8 h 116"/>
                  <a:gd name="T60" fmla="*/ 49 w 116"/>
                  <a:gd name="T61" fmla="*/ 2 h 116"/>
                  <a:gd name="T62" fmla="*/ 56 w 116"/>
                  <a:gd name="T63" fmla="*/ 5 h 116"/>
                  <a:gd name="T64" fmla="*/ 82 w 116"/>
                  <a:gd name="T65" fmla="*/ 6 h 116"/>
                  <a:gd name="T66" fmla="*/ 79 w 116"/>
                  <a:gd name="T67" fmla="*/ 11 h 116"/>
                  <a:gd name="T68" fmla="*/ 85 w 116"/>
                  <a:gd name="T69" fmla="*/ 19 h 116"/>
                  <a:gd name="T70" fmla="*/ 89 w 116"/>
                  <a:gd name="T71" fmla="*/ 19 h 116"/>
                  <a:gd name="T72" fmla="*/ 93 w 116"/>
                  <a:gd name="T73" fmla="*/ 17 h 116"/>
                  <a:gd name="T74" fmla="*/ 97 w 116"/>
                  <a:gd name="T75" fmla="*/ 23 h 116"/>
                  <a:gd name="T76" fmla="*/ 101 w 116"/>
                  <a:gd name="T77" fmla="*/ 27 h 116"/>
                  <a:gd name="T78" fmla="*/ 95 w 116"/>
                  <a:gd name="T79" fmla="*/ 27 h 116"/>
                  <a:gd name="T80" fmla="*/ 89 w 116"/>
                  <a:gd name="T81" fmla="*/ 25 h 116"/>
                  <a:gd name="T82" fmla="*/ 81 w 116"/>
                  <a:gd name="T83" fmla="*/ 24 h 116"/>
                  <a:gd name="T84" fmla="*/ 74 w 116"/>
                  <a:gd name="T85" fmla="*/ 30 h 116"/>
                  <a:gd name="T86" fmla="*/ 70 w 116"/>
                  <a:gd name="T87" fmla="*/ 39 h 116"/>
                  <a:gd name="T88" fmla="*/ 73 w 116"/>
                  <a:gd name="T89" fmla="*/ 50 h 116"/>
                  <a:gd name="T90" fmla="*/ 82 w 116"/>
                  <a:gd name="T91" fmla="*/ 53 h 116"/>
                  <a:gd name="T92" fmla="*/ 91 w 116"/>
                  <a:gd name="T93" fmla="*/ 53 h 116"/>
                  <a:gd name="T94" fmla="*/ 95 w 116"/>
                  <a:gd name="T95" fmla="*/ 61 h 116"/>
                  <a:gd name="T96" fmla="*/ 96 w 116"/>
                  <a:gd name="T97" fmla="*/ 71 h 116"/>
                  <a:gd name="T98" fmla="*/ 95 w 116"/>
                  <a:gd name="T99" fmla="*/ 81 h 116"/>
                  <a:gd name="T100" fmla="*/ 100 w 116"/>
                  <a:gd name="T101" fmla="*/ 90 h 116"/>
                  <a:gd name="T102" fmla="*/ 107 w 116"/>
                  <a:gd name="T103" fmla="*/ 82 h 116"/>
                  <a:gd name="T104" fmla="*/ 112 w 116"/>
                  <a:gd name="T105" fmla="*/ 69 h 116"/>
                  <a:gd name="T106" fmla="*/ 114 w 116"/>
                  <a:gd name="T107" fmla="*/ 53 h 116"/>
                  <a:gd name="T108" fmla="*/ 109 w 116"/>
                  <a:gd name="T109" fmla="*/ 39 h 116"/>
                  <a:gd name="T110" fmla="*/ 105 w 116"/>
                  <a:gd name="T111" fmla="*/ 32 h 116"/>
                  <a:gd name="T112" fmla="*/ 111 w 116"/>
                  <a:gd name="T113" fmla="*/ 41 h 116"/>
                  <a:gd name="T114" fmla="*/ 79 w 116"/>
                  <a:gd name="T115" fmla="*/ 10 h 116"/>
                  <a:gd name="T116" fmla="*/ 75 w 116"/>
                  <a:gd name="T117" fmla="*/ 5 h 116"/>
                  <a:gd name="T118" fmla="*/ 76 w 116"/>
                  <a:gd name="T119" fmla="*/ 9 h 116"/>
                  <a:gd name="T120" fmla="*/ 73 w 116"/>
                  <a:gd name="T121" fmla="*/ 4 h 116"/>
                  <a:gd name="T122" fmla="*/ 109 w 116"/>
                  <a:gd name="T123" fmla="*/ 8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6" h="116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lose/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lose/>
                    <a:moveTo>
                      <a:pt x="88" y="18"/>
                    </a:move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6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lose/>
                    <a:moveTo>
                      <a:pt x="112" y="37"/>
                    </a:moveTo>
                    <a:cubicBezTo>
                      <a:pt x="114" y="44"/>
                      <a:pt x="116" y="51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50"/>
                      <a:pt x="2" y="42"/>
                      <a:pt x="5" y="3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4" y="51"/>
                      <a:pt x="14" y="51"/>
                    </a:cubicBezTo>
                    <a:cubicBezTo>
                      <a:pt x="14" y="51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3" y="64"/>
                      <a:pt x="13" y="65"/>
                    </a:cubicBezTo>
                    <a:cubicBezTo>
                      <a:pt x="13" y="65"/>
                      <a:pt x="13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1"/>
                      <a:pt x="16" y="71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7" y="73"/>
                    </a:cubicBezTo>
                    <a:cubicBezTo>
                      <a:pt x="17" y="73"/>
                      <a:pt x="17" y="73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5"/>
                      <a:pt x="17" y="75"/>
                    </a:cubicBezTo>
                    <a:cubicBezTo>
                      <a:pt x="17" y="75"/>
                      <a:pt x="17" y="75"/>
                      <a:pt x="18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9"/>
                      <a:pt x="22" y="79"/>
                    </a:cubicBezTo>
                    <a:cubicBezTo>
                      <a:pt x="22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3"/>
                      <a:pt x="23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5"/>
                      <a:pt x="24" y="85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4" y="90"/>
                      <a:pt x="25" y="90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5" y="91"/>
                      <a:pt x="25" y="91"/>
                    </a:cubicBezTo>
                    <a:cubicBezTo>
                      <a:pt x="25" y="91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6" y="96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8" y="98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9" y="99"/>
                    </a:cubicBezTo>
                    <a:cubicBezTo>
                      <a:pt x="29" y="100"/>
                      <a:pt x="29" y="100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1" y="103"/>
                    </a:cubicBezTo>
                    <a:cubicBezTo>
                      <a:pt x="31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2" y="104"/>
                      <a:pt x="32" y="104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5" y="106"/>
                    </a:cubicBezTo>
                    <a:cubicBezTo>
                      <a:pt x="35" y="106"/>
                      <a:pt x="35" y="106"/>
                      <a:pt x="35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5" y="102"/>
                      <a:pt x="35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3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97"/>
                      <a:pt x="34" y="97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7" y="95"/>
                      <a:pt x="37" y="95"/>
                    </a:cubicBezTo>
                    <a:cubicBezTo>
                      <a:pt x="37" y="94"/>
                      <a:pt x="37" y="94"/>
                      <a:pt x="37" y="93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5" y="93"/>
                      <a:pt x="3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5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2" y="82"/>
                    </a:cubicBezTo>
                    <a:cubicBezTo>
                      <a:pt x="42" y="82"/>
                      <a:pt x="42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8" y="80"/>
                      <a:pt x="48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7"/>
                      <a:pt x="49" y="76"/>
                      <a:pt x="49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2" y="69"/>
                      <a:pt x="52" y="69"/>
                    </a:cubicBezTo>
                    <a:cubicBezTo>
                      <a:pt x="52" y="69"/>
                      <a:pt x="52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49" y="62"/>
                      <a:pt x="49" y="61"/>
                      <a:pt x="49" y="61"/>
                    </a:cubicBezTo>
                    <a:cubicBezTo>
                      <a:pt x="49" y="61"/>
                      <a:pt x="49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0"/>
                      <a:pt x="44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59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0" y="58"/>
                      <a:pt x="40" y="58"/>
                    </a:cubicBezTo>
                    <a:cubicBezTo>
                      <a:pt x="40" y="58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6"/>
                    </a:cubicBezTo>
                    <a:cubicBezTo>
                      <a:pt x="39" y="56"/>
                      <a:pt x="38" y="56"/>
                      <a:pt x="38" y="56"/>
                    </a:cubicBezTo>
                    <a:cubicBezTo>
                      <a:pt x="38" y="56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3"/>
                      <a:pt x="36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5" y="48"/>
                      <a:pt x="26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7" y="47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3" y="46"/>
                      <a:pt x="13" y="45"/>
                    </a:cubicBezTo>
                    <a:cubicBezTo>
                      <a:pt x="13" y="45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2" y="40"/>
                    </a:cubicBezTo>
                    <a:cubicBezTo>
                      <a:pt x="12" y="40"/>
                      <a:pt x="12" y="39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ubicBezTo>
                      <a:pt x="11" y="37"/>
                      <a:pt x="10" y="37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0"/>
                      <a:pt x="8" y="40"/>
                    </a:cubicBezTo>
                    <a:cubicBezTo>
                      <a:pt x="8" y="40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6"/>
                    </a:cubicBezTo>
                    <a:cubicBezTo>
                      <a:pt x="9" y="36"/>
                      <a:pt x="8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5"/>
                      <a:pt x="9" y="35"/>
                    </a:cubicBezTo>
                    <a:cubicBezTo>
                      <a:pt x="9" y="35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30"/>
                      <a:pt x="17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6" y="22"/>
                      <a:pt x="26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39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6"/>
                      <a:pt x="34" y="6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1" y="3"/>
                      <a:pt x="45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49" y="7"/>
                      <a:pt x="49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6" y="6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7" y="5"/>
                    </a:cubicBezTo>
                    <a:cubicBezTo>
                      <a:pt x="57" y="5"/>
                      <a:pt x="57" y="5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1"/>
                      <a:pt x="75" y="3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9"/>
                      <a:pt x="82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9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11"/>
                      <a:pt x="78" y="11"/>
                      <a:pt x="78" y="12"/>
                    </a:cubicBezTo>
                    <a:cubicBezTo>
                      <a:pt x="77" y="12"/>
                      <a:pt x="77" y="12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6" y="13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6"/>
                      <a:pt x="78" y="17"/>
                      <a:pt x="79" y="17"/>
                    </a:cubicBezTo>
                    <a:cubicBezTo>
                      <a:pt x="79" y="18"/>
                      <a:pt x="80" y="19"/>
                      <a:pt x="80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8"/>
                    </a:cubicBezTo>
                    <a:cubicBezTo>
                      <a:pt x="83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8" y="20"/>
                      <a:pt x="88" y="20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19"/>
                      <a:pt x="90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0"/>
                      <a:pt x="94" y="20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4" y="16"/>
                      <a:pt x="94" y="16"/>
                      <a:pt x="9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7"/>
                      <a:pt x="96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7" y="18"/>
                      <a:pt x="97" y="18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1"/>
                      <a:pt x="95" y="21"/>
                      <a:pt x="96" y="21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8"/>
                      <a:pt x="101" y="28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3"/>
                      <a:pt x="89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4" y="23"/>
                    </a:cubicBezTo>
                    <a:cubicBezTo>
                      <a:pt x="84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5"/>
                    </a:cubicBezTo>
                    <a:cubicBezTo>
                      <a:pt x="78" y="25"/>
                      <a:pt x="78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6" y="25"/>
                    </a:cubicBezTo>
                    <a:cubicBezTo>
                      <a:pt x="76" y="25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5" y="26"/>
                    </a:cubicBezTo>
                    <a:cubicBezTo>
                      <a:pt x="75" y="26"/>
                      <a:pt x="75" y="27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5" y="29"/>
                      <a:pt x="75" y="29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1"/>
                    </a:cubicBezTo>
                    <a:cubicBezTo>
                      <a:pt x="71" y="31"/>
                      <a:pt x="71" y="31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9"/>
                      <a:pt x="69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5"/>
                      <a:pt x="70" y="45"/>
                      <a:pt x="71" y="45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3" y="48"/>
                      <a:pt x="73" y="48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50"/>
                      <a:pt x="73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7" y="51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9" y="53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3"/>
                      <a:pt x="80" y="53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3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2"/>
                    </a:cubicBezTo>
                    <a:cubicBezTo>
                      <a:pt x="86" y="52"/>
                      <a:pt x="86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9" y="52"/>
                      <a:pt x="89" y="52"/>
                      <a:pt x="89" y="53"/>
                    </a:cubicBezTo>
                    <a:cubicBezTo>
                      <a:pt x="89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2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4" y="55"/>
                    </a:cubicBezTo>
                    <a:cubicBezTo>
                      <a:pt x="94" y="55"/>
                      <a:pt x="94" y="55"/>
                      <a:pt x="94" y="56"/>
                    </a:cubicBezTo>
                    <a:cubicBezTo>
                      <a:pt x="94" y="56"/>
                      <a:pt x="94" y="56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5" y="60"/>
                    </a:cubicBezTo>
                    <a:cubicBezTo>
                      <a:pt x="95" y="60"/>
                      <a:pt x="95" y="61"/>
                      <a:pt x="95" y="61"/>
                    </a:cubicBezTo>
                    <a:cubicBezTo>
                      <a:pt x="95" y="61"/>
                      <a:pt x="95" y="61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5" y="74"/>
                      <a:pt x="95" y="74"/>
                      <a:pt x="94" y="74"/>
                    </a:cubicBezTo>
                    <a:cubicBezTo>
                      <a:pt x="94" y="74"/>
                      <a:pt x="94" y="74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1"/>
                      <a:pt x="94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7"/>
                      <a:pt x="95" y="87"/>
                    </a:cubicBezTo>
                    <a:cubicBezTo>
                      <a:pt x="95" y="87"/>
                      <a:pt x="95" y="88"/>
                      <a:pt x="95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5" y="89"/>
                      <a:pt x="95" y="89"/>
                      <a:pt x="95" y="8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3" y="90"/>
                      <a:pt x="93" y="90"/>
                    </a:cubicBezTo>
                    <a:cubicBezTo>
                      <a:pt x="93" y="90"/>
                      <a:pt x="93" y="91"/>
                      <a:pt x="93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91"/>
                      <a:pt x="93" y="92"/>
                      <a:pt x="93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5" y="92"/>
                    </a:cubicBezTo>
                    <a:cubicBezTo>
                      <a:pt x="95" y="92"/>
                      <a:pt x="95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2"/>
                      <a:pt x="98" y="92"/>
                      <a:pt x="98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89"/>
                      <a:pt x="101" y="88"/>
                      <a:pt x="101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2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4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6"/>
                      <a:pt x="105" y="86"/>
                    </a:cubicBezTo>
                    <a:cubicBezTo>
                      <a:pt x="105" y="86"/>
                      <a:pt x="105" y="86"/>
                      <a:pt x="105" y="86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5"/>
                      <a:pt x="104" y="85"/>
                      <a:pt x="104" y="85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4"/>
                      <a:pt x="105" y="84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3"/>
                      <a:pt x="107" y="82"/>
                      <a:pt x="107" y="82"/>
                    </a:cubicBezTo>
                    <a:cubicBezTo>
                      <a:pt x="107" y="81"/>
                      <a:pt x="107" y="81"/>
                      <a:pt x="107" y="80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7" y="80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8"/>
                      <a:pt x="107" y="78"/>
                    </a:cubicBezTo>
                    <a:cubicBezTo>
                      <a:pt x="107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9" y="76"/>
                      <a:pt x="109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76"/>
                      <a:pt x="109" y="75"/>
                      <a:pt x="109" y="75"/>
                    </a:cubicBezTo>
                    <a:cubicBezTo>
                      <a:pt x="110" y="75"/>
                      <a:pt x="110" y="74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1" y="74"/>
                      <a:pt x="111" y="73"/>
                      <a:pt x="111" y="73"/>
                    </a:cubicBezTo>
                    <a:cubicBezTo>
                      <a:pt x="111" y="73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1"/>
                      <a:pt x="111" y="71"/>
                      <a:pt x="111" y="70"/>
                    </a:cubicBezTo>
                    <a:cubicBezTo>
                      <a:pt x="111" y="70"/>
                      <a:pt x="111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7"/>
                      <a:pt x="112" y="66"/>
                      <a:pt x="112" y="65"/>
                    </a:cubicBezTo>
                    <a:cubicBezTo>
                      <a:pt x="112" y="65"/>
                      <a:pt x="112" y="64"/>
                      <a:pt x="112" y="64"/>
                    </a:cubicBezTo>
                    <a:cubicBezTo>
                      <a:pt x="112" y="63"/>
                      <a:pt x="112" y="62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4" y="60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4" y="58"/>
                      <a:pt x="114" y="58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3" y="57"/>
                      <a:pt x="113" y="56"/>
                      <a:pt x="113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56"/>
                      <a:pt x="113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49"/>
                      <a:pt x="115" y="49"/>
                      <a:pt x="114" y="49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6"/>
                      <a:pt x="113" y="46"/>
                      <a:pt x="113" y="46"/>
                    </a:cubicBezTo>
                    <a:cubicBezTo>
                      <a:pt x="113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4"/>
                    </a:cubicBezTo>
                    <a:cubicBezTo>
                      <a:pt x="112" y="44"/>
                      <a:pt x="112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2"/>
                      <a:pt x="111" y="42"/>
                    </a:cubicBezTo>
                    <a:cubicBezTo>
                      <a:pt x="111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4"/>
                      <a:pt x="105" y="34"/>
                      <a:pt x="105" y="33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2"/>
                      <a:pt x="104" y="31"/>
                      <a:pt x="103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7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5"/>
                      <a:pt x="107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8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3"/>
                      <a:pt x="111" y="43"/>
                    </a:cubicBezTo>
                    <a:cubicBezTo>
                      <a:pt x="112" y="43"/>
                      <a:pt x="112" y="43"/>
                      <a:pt x="112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3" y="42"/>
                      <a:pt x="112" y="41"/>
                      <a:pt x="112" y="39"/>
                    </a:cubicBezTo>
                    <a:cubicBezTo>
                      <a:pt x="112" y="38"/>
                      <a:pt x="112" y="38"/>
                      <a:pt x="112" y="37"/>
                    </a:cubicBezTo>
                    <a:close/>
                    <a:moveTo>
                      <a:pt x="79" y="5"/>
                    </a:moveTo>
                    <a:cubicBezTo>
                      <a:pt x="79" y="5"/>
                      <a:pt x="78" y="5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7"/>
                      <a:pt x="79" y="7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8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1" y="7"/>
                    </a:cubicBezTo>
                    <a:cubicBezTo>
                      <a:pt x="81" y="7"/>
                      <a:pt x="81" y="7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lose/>
                    <a:moveTo>
                      <a:pt x="75" y="5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4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8"/>
                    </a:cubicBezTo>
                    <a:cubicBezTo>
                      <a:pt x="78" y="8"/>
                      <a:pt x="78" y="8"/>
                      <a:pt x="78" y="7"/>
                    </a:cubicBezTo>
                    <a:cubicBezTo>
                      <a:pt x="78" y="7"/>
                      <a:pt x="78" y="7"/>
                      <a:pt x="77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8" y="6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112" y="77"/>
                    </a:moveTo>
                    <a:cubicBezTo>
                      <a:pt x="113" y="76"/>
                      <a:pt x="113" y="75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2" y="73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1" y="74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80"/>
                      <a:pt x="109" y="81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0" y="82"/>
                      <a:pt x="111" y="81"/>
                      <a:pt x="111" y="81"/>
                    </a:cubicBezTo>
                    <a:cubicBezTo>
                      <a:pt x="111" y="81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2" y="78"/>
                      <a:pt x="112" y="78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10956875" y="916528"/>
              <a:ext cx="9962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05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800" dirty="0"/>
            </a:p>
          </p:txBody>
        </p:sp>
      </p:grpSp>
      <p:sp>
        <p:nvSpPr>
          <p:cNvPr id="91" name="TextBox 90"/>
          <p:cNvSpPr txBox="1"/>
          <p:nvPr userDrawn="1"/>
        </p:nvSpPr>
        <p:spPr>
          <a:xfrm>
            <a:off x="398570" y="47688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_GBK" pitchFamily="2" charset="-122"/>
                <a:ea typeface="方正兰亭粗黑_GBK" pitchFamily="2" charset="-122"/>
              </a:rPr>
              <a:t>不足之处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260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C074-266F-4803-B5D5-0DB289723AAA}" type="datetimeFigureOut">
              <a:rPr lang="zh-CN" altLang="en-US" smtClean="0"/>
              <a:t>2018/12/26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2B3B-E331-4517-90D2-0173D3115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18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C074-266F-4803-B5D5-0DB289723AAA}" type="datetimeFigureOut">
              <a:rPr lang="zh-CN" altLang="en-US" smtClean="0"/>
              <a:t>2018/12/26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2B3B-E331-4517-90D2-0173D3115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44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C074-266F-4803-B5D5-0DB289723AAA}" type="datetimeFigureOut">
              <a:rPr lang="zh-CN" altLang="en-US" smtClean="0"/>
              <a:t>2018/12/26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2B3B-E331-4517-90D2-0173D3115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6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C074-266F-4803-B5D5-0DB289723AAA}" type="datetimeFigureOut">
              <a:rPr lang="zh-CN" altLang="en-US" smtClean="0"/>
              <a:t>2018/12/26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2B3B-E331-4517-90D2-0173D3115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87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C074-266F-4803-B5D5-0DB289723AAA}" type="datetimeFigureOut">
              <a:rPr lang="zh-CN" altLang="en-US" smtClean="0"/>
              <a:t>2018/12/26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2B3B-E331-4517-90D2-0173D3115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30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C074-266F-4803-B5D5-0DB289723AAA}" type="datetimeFigureOut">
              <a:rPr lang="zh-CN" altLang="en-US" smtClean="0"/>
              <a:t>2018/12/26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2B3B-E331-4517-90D2-0173D3115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08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C074-266F-4803-B5D5-0DB289723AAA}" type="datetimeFigureOut">
              <a:rPr lang="zh-CN" altLang="en-US" smtClean="0"/>
              <a:t>2018/12/26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2B3B-E331-4517-90D2-0173D3115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30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C074-266F-4803-B5D5-0DB289723AAA}" type="datetimeFigureOut">
              <a:rPr lang="zh-CN" altLang="en-US" smtClean="0"/>
              <a:t>2018/12/26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2B3B-E331-4517-90D2-0173D3115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00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8C074-266F-4803-B5D5-0DB289723AAA}" type="datetimeFigureOut">
              <a:rPr lang="zh-CN" altLang="en-US" smtClean="0"/>
              <a:t>2018/12/26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2B3B-E331-4517-90D2-0173D3115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80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直接连接符 55"/>
          <p:cNvCxnSpPr/>
          <p:nvPr/>
        </p:nvCxnSpPr>
        <p:spPr>
          <a:xfrm>
            <a:off x="12191207" y="3571876"/>
            <a:ext cx="859420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6167439" y="-1460580"/>
            <a:ext cx="843143" cy="146058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21"/>
          <p:cNvSpPr txBox="1"/>
          <p:nvPr/>
        </p:nvSpPr>
        <p:spPr bwMode="auto">
          <a:xfrm>
            <a:off x="211032" y="2022627"/>
            <a:ext cx="60007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5400" spc="100" dirty="0" smtClean="0">
                <a:solidFill>
                  <a:srgbClr val="0070C0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  流通部勤工助学</a:t>
            </a:r>
            <a:endParaRPr lang="zh-CN" altLang="en-US" sz="4400" spc="100" dirty="0">
              <a:solidFill>
                <a:srgbClr val="0070C0"/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sp>
        <p:nvSpPr>
          <p:cNvPr id="60" name="矩形 17"/>
          <p:cNvSpPr>
            <a:spLocks noChangeArrowheads="1"/>
          </p:cNvSpPr>
          <p:nvPr/>
        </p:nvSpPr>
        <p:spPr bwMode="auto">
          <a:xfrm>
            <a:off x="639660" y="3334427"/>
            <a:ext cx="55721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3600" dirty="0" smtClean="0">
                <a:solidFill>
                  <a:schemeClr val="bg1">
                    <a:lumMod val="65000"/>
                  </a:schemeClr>
                </a:solidFill>
                <a:latin typeface="ITC Avant Garde Std XLt"/>
              </a:rPr>
              <a:t>-——</a:t>
            </a:r>
            <a:r>
              <a:rPr lang="zh-CN" altLang="en-US" sz="3600" dirty="0" smtClean="0">
                <a:solidFill>
                  <a:schemeClr val="bg1">
                    <a:lumMod val="65000"/>
                  </a:schemeClr>
                </a:solidFill>
                <a:latin typeface="ITC Avant Garde Std XLt"/>
              </a:rPr>
              <a:t>创新案例</a:t>
            </a:r>
            <a:endParaRPr lang="zh-CN" altLang="en-US" sz="3600" dirty="0">
              <a:solidFill>
                <a:schemeClr val="bg1">
                  <a:lumMod val="65000"/>
                </a:schemeClr>
              </a:solidFill>
              <a:latin typeface="ITC Avant Garde Std XLt"/>
            </a:endParaRPr>
          </a:p>
        </p:txBody>
      </p:sp>
      <p:sp>
        <p:nvSpPr>
          <p:cNvPr id="42" name="Freeform 5"/>
          <p:cNvSpPr>
            <a:spLocks/>
          </p:cNvSpPr>
          <p:nvPr/>
        </p:nvSpPr>
        <p:spPr bwMode="auto">
          <a:xfrm rot="10800000">
            <a:off x="7024696" y="2697856"/>
            <a:ext cx="1931273" cy="171284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3" name="Freeform 5"/>
          <p:cNvSpPr>
            <a:spLocks/>
          </p:cNvSpPr>
          <p:nvPr/>
        </p:nvSpPr>
        <p:spPr bwMode="auto">
          <a:xfrm rot="10800000">
            <a:off x="7206718" y="2859856"/>
            <a:ext cx="1567224" cy="138884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" name="Freeform 5"/>
          <p:cNvSpPr>
            <a:spLocks/>
          </p:cNvSpPr>
          <p:nvPr/>
        </p:nvSpPr>
        <p:spPr bwMode="auto">
          <a:xfrm rot="10800000">
            <a:off x="8661088" y="1762252"/>
            <a:ext cx="1931271" cy="171102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0" name="Freeform 5"/>
          <p:cNvSpPr>
            <a:spLocks/>
          </p:cNvSpPr>
          <p:nvPr/>
        </p:nvSpPr>
        <p:spPr bwMode="auto">
          <a:xfrm rot="10800000">
            <a:off x="8843111" y="1924254"/>
            <a:ext cx="1567224" cy="138702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noFill/>
              <a:sym typeface="Arial" panose="020B0604020202020204" pitchFamily="34" charset="0"/>
            </a:endParaRPr>
          </a:p>
        </p:txBody>
      </p:sp>
      <p:sp>
        <p:nvSpPr>
          <p:cNvPr id="51" name="Freeform 5"/>
          <p:cNvSpPr>
            <a:spLocks/>
          </p:cNvSpPr>
          <p:nvPr/>
        </p:nvSpPr>
        <p:spPr bwMode="auto">
          <a:xfrm rot="10800000">
            <a:off x="8661088" y="3635276"/>
            <a:ext cx="1931271" cy="171102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2" name="Freeform 5"/>
          <p:cNvSpPr>
            <a:spLocks/>
          </p:cNvSpPr>
          <p:nvPr/>
        </p:nvSpPr>
        <p:spPr bwMode="auto">
          <a:xfrm rot="10800000">
            <a:off x="8843111" y="3797276"/>
            <a:ext cx="1567224" cy="138702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3" name="Freeform 5"/>
          <p:cNvSpPr>
            <a:spLocks/>
          </p:cNvSpPr>
          <p:nvPr/>
        </p:nvSpPr>
        <p:spPr bwMode="auto">
          <a:xfrm rot="10800000">
            <a:off x="7616270" y="1516522"/>
            <a:ext cx="1150390" cy="102115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4" name="Freeform 5"/>
          <p:cNvSpPr>
            <a:spLocks/>
          </p:cNvSpPr>
          <p:nvPr/>
        </p:nvSpPr>
        <p:spPr bwMode="auto">
          <a:xfrm rot="10800000">
            <a:off x="7616270" y="4572700"/>
            <a:ext cx="1150390" cy="102115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5" name="Freeform 5"/>
          <p:cNvSpPr>
            <a:spLocks/>
          </p:cNvSpPr>
          <p:nvPr/>
        </p:nvSpPr>
        <p:spPr bwMode="auto">
          <a:xfrm rot="10800000">
            <a:off x="10271995" y="3047341"/>
            <a:ext cx="1150390" cy="102115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grpSp>
        <p:nvGrpSpPr>
          <p:cNvPr id="62" name="组合 32"/>
          <p:cNvGrpSpPr/>
          <p:nvPr/>
        </p:nvGrpSpPr>
        <p:grpSpPr>
          <a:xfrm>
            <a:off x="8014609" y="1870661"/>
            <a:ext cx="368370" cy="313348"/>
            <a:chOff x="6339462" y="3747511"/>
            <a:chExt cx="907547" cy="772010"/>
          </a:xfrm>
          <a:solidFill>
            <a:schemeClr val="accent1"/>
          </a:solidFill>
        </p:grpSpPr>
        <p:sp>
          <p:nvSpPr>
            <p:cNvPr id="63" name="Rectangle 130"/>
            <p:cNvSpPr>
              <a:spLocks noChangeArrowheads="1"/>
            </p:cNvSpPr>
            <p:nvPr/>
          </p:nvSpPr>
          <p:spPr bwMode="auto">
            <a:xfrm>
              <a:off x="6339462" y="4489161"/>
              <a:ext cx="881523" cy="3036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131"/>
            <p:cNvSpPr>
              <a:spLocks/>
            </p:cNvSpPr>
            <p:nvPr/>
          </p:nvSpPr>
          <p:spPr bwMode="auto">
            <a:xfrm>
              <a:off x="6398014" y="4350373"/>
              <a:ext cx="123608" cy="114934"/>
            </a:xfrm>
            <a:custGeom>
              <a:avLst/>
              <a:gdLst>
                <a:gd name="T0" fmla="*/ 43 w 48"/>
                <a:gd name="T1" fmla="*/ 45 h 45"/>
                <a:gd name="T2" fmla="*/ 48 w 48"/>
                <a:gd name="T3" fmla="*/ 39 h 45"/>
                <a:gd name="T4" fmla="*/ 48 w 48"/>
                <a:gd name="T5" fmla="*/ 0 h 45"/>
                <a:gd name="T6" fmla="*/ 0 w 48"/>
                <a:gd name="T7" fmla="*/ 8 h 45"/>
                <a:gd name="T8" fmla="*/ 0 w 48"/>
                <a:gd name="T9" fmla="*/ 39 h 45"/>
                <a:gd name="T10" fmla="*/ 6 w 48"/>
                <a:gd name="T11" fmla="*/ 45 h 45"/>
                <a:gd name="T12" fmla="*/ 43 w 48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5">
                  <a:moveTo>
                    <a:pt x="43" y="45"/>
                  </a:moveTo>
                  <a:cubicBezTo>
                    <a:pt x="46" y="45"/>
                    <a:pt x="48" y="42"/>
                    <a:pt x="48" y="3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9" y="5"/>
                    <a:pt x="12" y="7"/>
                    <a:pt x="0" y="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3" y="45"/>
                    <a:pt x="6" y="45"/>
                  </a:cubicBezTo>
                  <a:lnTo>
                    <a:pt x="43" y="4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132"/>
            <p:cNvSpPr>
              <a:spLocks/>
            </p:cNvSpPr>
            <p:nvPr/>
          </p:nvSpPr>
          <p:spPr bwMode="auto">
            <a:xfrm>
              <a:off x="6557403" y="4299411"/>
              <a:ext cx="122524" cy="165896"/>
            </a:xfrm>
            <a:custGeom>
              <a:avLst/>
              <a:gdLst>
                <a:gd name="T0" fmla="*/ 43 w 48"/>
                <a:gd name="T1" fmla="*/ 65 h 65"/>
                <a:gd name="T2" fmla="*/ 48 w 48"/>
                <a:gd name="T3" fmla="*/ 59 h 65"/>
                <a:gd name="T4" fmla="*/ 48 w 48"/>
                <a:gd name="T5" fmla="*/ 0 h 65"/>
                <a:gd name="T6" fmla="*/ 44 w 48"/>
                <a:gd name="T7" fmla="*/ 2 h 65"/>
                <a:gd name="T8" fmla="*/ 0 w 48"/>
                <a:gd name="T9" fmla="*/ 16 h 65"/>
                <a:gd name="T10" fmla="*/ 0 w 48"/>
                <a:gd name="T11" fmla="*/ 59 h 65"/>
                <a:gd name="T12" fmla="*/ 6 w 48"/>
                <a:gd name="T13" fmla="*/ 65 h 65"/>
                <a:gd name="T14" fmla="*/ 43 w 48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65">
                  <a:moveTo>
                    <a:pt x="43" y="65"/>
                  </a:moveTo>
                  <a:cubicBezTo>
                    <a:pt x="46" y="65"/>
                    <a:pt x="48" y="62"/>
                    <a:pt x="48" y="5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"/>
                    <a:pt x="46" y="1"/>
                    <a:pt x="44" y="2"/>
                  </a:cubicBezTo>
                  <a:cubicBezTo>
                    <a:pt x="29" y="8"/>
                    <a:pt x="14" y="13"/>
                    <a:pt x="0" y="1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3" y="65"/>
                    <a:pt x="6" y="65"/>
                  </a:cubicBezTo>
                  <a:lnTo>
                    <a:pt x="43" y="6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133"/>
            <p:cNvSpPr>
              <a:spLocks/>
            </p:cNvSpPr>
            <p:nvPr/>
          </p:nvSpPr>
          <p:spPr bwMode="auto">
            <a:xfrm>
              <a:off x="6715709" y="4219174"/>
              <a:ext cx="123608" cy="246133"/>
            </a:xfrm>
            <a:custGeom>
              <a:avLst/>
              <a:gdLst>
                <a:gd name="T0" fmla="*/ 43 w 48"/>
                <a:gd name="T1" fmla="*/ 96 h 96"/>
                <a:gd name="T2" fmla="*/ 48 w 48"/>
                <a:gd name="T3" fmla="*/ 90 h 96"/>
                <a:gd name="T4" fmla="*/ 48 w 48"/>
                <a:gd name="T5" fmla="*/ 0 h 96"/>
                <a:gd name="T6" fmla="*/ 0 w 48"/>
                <a:gd name="T7" fmla="*/ 25 h 96"/>
                <a:gd name="T8" fmla="*/ 0 w 48"/>
                <a:gd name="T9" fmla="*/ 90 h 96"/>
                <a:gd name="T10" fmla="*/ 6 w 48"/>
                <a:gd name="T11" fmla="*/ 96 h 96"/>
                <a:gd name="T12" fmla="*/ 43 w 48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96">
                  <a:moveTo>
                    <a:pt x="43" y="96"/>
                  </a:moveTo>
                  <a:cubicBezTo>
                    <a:pt x="46" y="96"/>
                    <a:pt x="48" y="93"/>
                    <a:pt x="48" y="9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10"/>
                    <a:pt x="17" y="18"/>
                    <a:pt x="0" y="25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3" y="96"/>
                    <a:pt x="6" y="96"/>
                  </a:cubicBezTo>
                  <a:lnTo>
                    <a:pt x="43" y="9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" name="Freeform 134"/>
            <p:cNvSpPr>
              <a:spLocks/>
            </p:cNvSpPr>
            <p:nvPr/>
          </p:nvSpPr>
          <p:spPr bwMode="auto">
            <a:xfrm>
              <a:off x="6875099" y="4100987"/>
              <a:ext cx="123608" cy="364319"/>
            </a:xfrm>
            <a:custGeom>
              <a:avLst/>
              <a:gdLst>
                <a:gd name="T0" fmla="*/ 43 w 48"/>
                <a:gd name="T1" fmla="*/ 142 h 142"/>
                <a:gd name="T2" fmla="*/ 48 w 48"/>
                <a:gd name="T3" fmla="*/ 136 h 142"/>
                <a:gd name="T4" fmla="*/ 48 w 48"/>
                <a:gd name="T5" fmla="*/ 0 h 142"/>
                <a:gd name="T6" fmla="*/ 32 w 48"/>
                <a:gd name="T7" fmla="*/ 14 h 142"/>
                <a:gd name="T8" fmla="*/ 0 w 48"/>
                <a:gd name="T9" fmla="*/ 37 h 142"/>
                <a:gd name="T10" fmla="*/ 0 w 48"/>
                <a:gd name="T11" fmla="*/ 136 h 142"/>
                <a:gd name="T12" fmla="*/ 6 w 48"/>
                <a:gd name="T13" fmla="*/ 142 h 142"/>
                <a:gd name="T14" fmla="*/ 43 w 48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42">
                  <a:moveTo>
                    <a:pt x="43" y="142"/>
                  </a:moveTo>
                  <a:cubicBezTo>
                    <a:pt x="46" y="142"/>
                    <a:pt x="48" y="139"/>
                    <a:pt x="48" y="136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3" y="5"/>
                    <a:pt x="37" y="10"/>
                    <a:pt x="32" y="14"/>
                  </a:cubicBezTo>
                  <a:cubicBezTo>
                    <a:pt x="21" y="23"/>
                    <a:pt x="11" y="30"/>
                    <a:pt x="0" y="37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3" y="142"/>
                    <a:pt x="6" y="142"/>
                  </a:cubicBezTo>
                  <a:lnTo>
                    <a:pt x="43" y="14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135"/>
            <p:cNvSpPr>
              <a:spLocks/>
            </p:cNvSpPr>
            <p:nvPr/>
          </p:nvSpPr>
          <p:spPr bwMode="auto">
            <a:xfrm>
              <a:off x="7034488" y="3927502"/>
              <a:ext cx="122524" cy="537805"/>
            </a:xfrm>
            <a:custGeom>
              <a:avLst/>
              <a:gdLst>
                <a:gd name="T0" fmla="*/ 43 w 48"/>
                <a:gd name="T1" fmla="*/ 210 h 210"/>
                <a:gd name="T2" fmla="*/ 48 w 48"/>
                <a:gd name="T3" fmla="*/ 204 h 210"/>
                <a:gd name="T4" fmla="*/ 48 w 48"/>
                <a:gd name="T5" fmla="*/ 0 h 210"/>
                <a:gd name="T6" fmla="*/ 0 w 48"/>
                <a:gd name="T7" fmla="*/ 56 h 210"/>
                <a:gd name="T8" fmla="*/ 0 w 48"/>
                <a:gd name="T9" fmla="*/ 204 h 210"/>
                <a:gd name="T10" fmla="*/ 6 w 48"/>
                <a:gd name="T11" fmla="*/ 210 h 210"/>
                <a:gd name="T12" fmla="*/ 43 w 48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10">
                  <a:moveTo>
                    <a:pt x="43" y="210"/>
                  </a:moveTo>
                  <a:cubicBezTo>
                    <a:pt x="46" y="210"/>
                    <a:pt x="48" y="207"/>
                    <a:pt x="48" y="20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20"/>
                    <a:pt x="17" y="39"/>
                    <a:pt x="0" y="56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07"/>
                    <a:pt x="3" y="210"/>
                    <a:pt x="6" y="210"/>
                  </a:cubicBezTo>
                  <a:lnTo>
                    <a:pt x="43" y="21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136"/>
            <p:cNvSpPr>
              <a:spLocks/>
            </p:cNvSpPr>
            <p:nvPr/>
          </p:nvSpPr>
          <p:spPr bwMode="auto">
            <a:xfrm>
              <a:off x="6343800" y="3747511"/>
              <a:ext cx="903209" cy="587682"/>
            </a:xfrm>
            <a:custGeom>
              <a:avLst/>
              <a:gdLst>
                <a:gd name="T0" fmla="*/ 350 w 352"/>
                <a:gd name="T1" fmla="*/ 58 h 229"/>
                <a:gd name="T2" fmla="*/ 335 w 352"/>
                <a:gd name="T3" fmla="*/ 8 h 229"/>
                <a:gd name="T4" fmla="*/ 322 w 352"/>
                <a:gd name="T5" fmla="*/ 2 h 229"/>
                <a:gd name="T6" fmla="*/ 273 w 352"/>
                <a:gd name="T7" fmla="*/ 17 h 229"/>
                <a:gd name="T8" fmla="*/ 266 w 352"/>
                <a:gd name="T9" fmla="*/ 30 h 229"/>
                <a:gd name="T10" fmla="*/ 279 w 352"/>
                <a:gd name="T11" fmla="*/ 36 h 229"/>
                <a:gd name="T12" fmla="*/ 304 w 352"/>
                <a:gd name="T13" fmla="*/ 29 h 229"/>
                <a:gd name="T14" fmla="*/ 219 w 352"/>
                <a:gd name="T15" fmla="*/ 121 h 229"/>
                <a:gd name="T16" fmla="*/ 71 w 352"/>
                <a:gd name="T17" fmla="*/ 194 h 229"/>
                <a:gd name="T18" fmla="*/ 0 w 352"/>
                <a:gd name="T19" fmla="*/ 205 h 229"/>
                <a:gd name="T20" fmla="*/ 0 w 352"/>
                <a:gd name="T21" fmla="*/ 205 h 229"/>
                <a:gd name="T22" fmla="*/ 0 w 352"/>
                <a:gd name="T23" fmla="*/ 229 h 229"/>
                <a:gd name="T24" fmla="*/ 0 w 352"/>
                <a:gd name="T25" fmla="*/ 229 h 229"/>
                <a:gd name="T26" fmla="*/ 125 w 352"/>
                <a:gd name="T27" fmla="*/ 202 h 229"/>
                <a:gd name="T28" fmla="*/ 234 w 352"/>
                <a:gd name="T29" fmla="*/ 139 h 229"/>
                <a:gd name="T30" fmla="*/ 324 w 352"/>
                <a:gd name="T31" fmla="*/ 41 h 229"/>
                <a:gd name="T32" fmla="*/ 331 w 352"/>
                <a:gd name="T33" fmla="*/ 64 h 229"/>
                <a:gd name="T34" fmla="*/ 344 w 352"/>
                <a:gd name="T35" fmla="*/ 70 h 229"/>
                <a:gd name="T36" fmla="*/ 350 w 352"/>
                <a:gd name="T37" fmla="*/ 5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229">
                  <a:moveTo>
                    <a:pt x="350" y="58"/>
                  </a:moveTo>
                  <a:cubicBezTo>
                    <a:pt x="335" y="8"/>
                    <a:pt x="335" y="8"/>
                    <a:pt x="335" y="8"/>
                  </a:cubicBezTo>
                  <a:cubicBezTo>
                    <a:pt x="333" y="3"/>
                    <a:pt x="327" y="0"/>
                    <a:pt x="322" y="2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68" y="19"/>
                    <a:pt x="265" y="25"/>
                    <a:pt x="266" y="30"/>
                  </a:cubicBezTo>
                  <a:cubicBezTo>
                    <a:pt x="268" y="35"/>
                    <a:pt x="274" y="38"/>
                    <a:pt x="279" y="36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278" y="67"/>
                    <a:pt x="249" y="97"/>
                    <a:pt x="219" y="121"/>
                  </a:cubicBezTo>
                  <a:cubicBezTo>
                    <a:pt x="166" y="163"/>
                    <a:pt x="112" y="184"/>
                    <a:pt x="71" y="194"/>
                  </a:cubicBezTo>
                  <a:cubicBezTo>
                    <a:pt x="29" y="205"/>
                    <a:pt x="1" y="205"/>
                    <a:pt x="0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3" y="229"/>
                    <a:pt x="56" y="229"/>
                    <a:pt x="125" y="202"/>
                  </a:cubicBezTo>
                  <a:cubicBezTo>
                    <a:pt x="159" y="189"/>
                    <a:pt x="197" y="169"/>
                    <a:pt x="234" y="139"/>
                  </a:cubicBezTo>
                  <a:cubicBezTo>
                    <a:pt x="265" y="114"/>
                    <a:pt x="296" y="82"/>
                    <a:pt x="324" y="41"/>
                  </a:cubicBezTo>
                  <a:cubicBezTo>
                    <a:pt x="331" y="64"/>
                    <a:pt x="331" y="64"/>
                    <a:pt x="331" y="64"/>
                  </a:cubicBezTo>
                  <a:cubicBezTo>
                    <a:pt x="333" y="69"/>
                    <a:pt x="339" y="72"/>
                    <a:pt x="344" y="70"/>
                  </a:cubicBezTo>
                  <a:cubicBezTo>
                    <a:pt x="349" y="69"/>
                    <a:pt x="352" y="63"/>
                    <a:pt x="350" y="5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137"/>
            <p:cNvSpPr>
              <a:spLocks/>
            </p:cNvSpPr>
            <p:nvPr/>
          </p:nvSpPr>
          <p:spPr bwMode="auto">
            <a:xfrm>
              <a:off x="6375243" y="3837506"/>
              <a:ext cx="217941" cy="353477"/>
            </a:xfrm>
            <a:custGeom>
              <a:avLst/>
              <a:gdLst>
                <a:gd name="T0" fmla="*/ 57 w 85"/>
                <a:gd name="T1" fmla="*/ 104 h 138"/>
                <a:gd name="T2" fmla="*/ 45 w 85"/>
                <a:gd name="T3" fmla="*/ 108 h 138"/>
                <a:gd name="T4" fmla="*/ 30 w 85"/>
                <a:gd name="T5" fmla="*/ 105 h 138"/>
                <a:gd name="T6" fmla="*/ 20 w 85"/>
                <a:gd name="T7" fmla="*/ 100 h 138"/>
                <a:gd name="T8" fmla="*/ 19 w 85"/>
                <a:gd name="T9" fmla="*/ 98 h 138"/>
                <a:gd name="T10" fmla="*/ 19 w 85"/>
                <a:gd name="T11" fmla="*/ 98 h 138"/>
                <a:gd name="T12" fmla="*/ 19 w 85"/>
                <a:gd name="T13" fmla="*/ 98 h 138"/>
                <a:gd name="T14" fmla="*/ 19 w 85"/>
                <a:gd name="T15" fmla="*/ 97 h 138"/>
                <a:gd name="T16" fmla="*/ 13 w 85"/>
                <a:gd name="T17" fmla="*/ 94 h 138"/>
                <a:gd name="T18" fmla="*/ 3 w 85"/>
                <a:gd name="T19" fmla="*/ 101 h 138"/>
                <a:gd name="T20" fmla="*/ 3 w 85"/>
                <a:gd name="T21" fmla="*/ 109 h 138"/>
                <a:gd name="T22" fmla="*/ 33 w 85"/>
                <a:gd name="T23" fmla="*/ 125 h 138"/>
                <a:gd name="T24" fmla="*/ 33 w 85"/>
                <a:gd name="T25" fmla="*/ 135 h 138"/>
                <a:gd name="T26" fmla="*/ 36 w 85"/>
                <a:gd name="T27" fmla="*/ 138 h 138"/>
                <a:gd name="T28" fmla="*/ 46 w 85"/>
                <a:gd name="T29" fmla="*/ 138 h 138"/>
                <a:gd name="T30" fmla="*/ 49 w 85"/>
                <a:gd name="T31" fmla="*/ 135 h 138"/>
                <a:gd name="T32" fmla="*/ 49 w 85"/>
                <a:gd name="T33" fmla="*/ 126 h 138"/>
                <a:gd name="T34" fmla="*/ 72 w 85"/>
                <a:gd name="T35" fmla="*/ 118 h 138"/>
                <a:gd name="T36" fmla="*/ 81 w 85"/>
                <a:gd name="T37" fmla="*/ 86 h 138"/>
                <a:gd name="T38" fmla="*/ 49 w 85"/>
                <a:gd name="T39" fmla="*/ 62 h 138"/>
                <a:gd name="T40" fmla="*/ 47 w 85"/>
                <a:gd name="T41" fmla="*/ 61 h 138"/>
                <a:gd name="T42" fmla="*/ 35 w 85"/>
                <a:gd name="T43" fmla="*/ 56 h 138"/>
                <a:gd name="T44" fmla="*/ 34 w 85"/>
                <a:gd name="T45" fmla="*/ 56 h 138"/>
                <a:gd name="T46" fmla="*/ 25 w 85"/>
                <a:gd name="T47" fmla="*/ 49 h 138"/>
                <a:gd name="T48" fmla="*/ 27 w 85"/>
                <a:gd name="T49" fmla="*/ 36 h 138"/>
                <a:gd name="T50" fmla="*/ 41 w 85"/>
                <a:gd name="T51" fmla="*/ 31 h 138"/>
                <a:gd name="T52" fmla="*/ 51 w 85"/>
                <a:gd name="T53" fmla="*/ 32 h 138"/>
                <a:gd name="T54" fmla="*/ 61 w 85"/>
                <a:gd name="T55" fmla="*/ 39 h 138"/>
                <a:gd name="T56" fmla="*/ 62 w 85"/>
                <a:gd name="T57" fmla="*/ 40 h 138"/>
                <a:gd name="T58" fmla="*/ 62 w 85"/>
                <a:gd name="T59" fmla="*/ 40 h 138"/>
                <a:gd name="T60" fmla="*/ 62 w 85"/>
                <a:gd name="T61" fmla="*/ 41 h 138"/>
                <a:gd name="T62" fmla="*/ 68 w 85"/>
                <a:gd name="T63" fmla="*/ 44 h 138"/>
                <a:gd name="T64" fmla="*/ 78 w 85"/>
                <a:gd name="T65" fmla="*/ 38 h 138"/>
                <a:gd name="T66" fmla="*/ 78 w 85"/>
                <a:gd name="T67" fmla="*/ 29 h 138"/>
                <a:gd name="T68" fmla="*/ 56 w 85"/>
                <a:gd name="T69" fmla="*/ 14 h 138"/>
                <a:gd name="T70" fmla="*/ 49 w 85"/>
                <a:gd name="T71" fmla="*/ 13 h 138"/>
                <a:gd name="T72" fmla="*/ 49 w 85"/>
                <a:gd name="T73" fmla="*/ 3 h 138"/>
                <a:gd name="T74" fmla="*/ 46 w 85"/>
                <a:gd name="T75" fmla="*/ 0 h 138"/>
                <a:gd name="T76" fmla="*/ 36 w 85"/>
                <a:gd name="T77" fmla="*/ 0 h 138"/>
                <a:gd name="T78" fmla="*/ 33 w 85"/>
                <a:gd name="T79" fmla="*/ 3 h 138"/>
                <a:gd name="T80" fmla="*/ 33 w 85"/>
                <a:gd name="T81" fmla="*/ 13 h 138"/>
                <a:gd name="T82" fmla="*/ 12 w 85"/>
                <a:gd name="T83" fmla="*/ 24 h 138"/>
                <a:gd name="T84" fmla="*/ 5 w 85"/>
                <a:gd name="T85" fmla="*/ 56 h 138"/>
                <a:gd name="T86" fmla="*/ 17 w 85"/>
                <a:gd name="T87" fmla="*/ 68 h 138"/>
                <a:gd name="T88" fmla="*/ 47 w 85"/>
                <a:gd name="T89" fmla="*/ 83 h 138"/>
                <a:gd name="T90" fmla="*/ 51 w 85"/>
                <a:gd name="T91" fmla="*/ 85 h 138"/>
                <a:gd name="T92" fmla="*/ 59 w 85"/>
                <a:gd name="T93" fmla="*/ 92 h 138"/>
                <a:gd name="T94" fmla="*/ 57 w 85"/>
                <a:gd name="T95" fmla="*/ 10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5" h="138">
                  <a:moveTo>
                    <a:pt x="57" y="104"/>
                  </a:moveTo>
                  <a:cubicBezTo>
                    <a:pt x="54" y="107"/>
                    <a:pt x="50" y="108"/>
                    <a:pt x="45" y="108"/>
                  </a:cubicBezTo>
                  <a:cubicBezTo>
                    <a:pt x="40" y="108"/>
                    <a:pt x="35" y="107"/>
                    <a:pt x="30" y="105"/>
                  </a:cubicBezTo>
                  <a:cubicBezTo>
                    <a:pt x="27" y="104"/>
                    <a:pt x="23" y="102"/>
                    <a:pt x="20" y="100"/>
                  </a:cubicBezTo>
                  <a:cubicBezTo>
                    <a:pt x="20" y="99"/>
                    <a:pt x="20" y="99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7" y="95"/>
                    <a:pt x="15" y="94"/>
                    <a:pt x="13" y="94"/>
                  </a:cubicBezTo>
                  <a:cubicBezTo>
                    <a:pt x="9" y="94"/>
                    <a:pt x="5" y="97"/>
                    <a:pt x="3" y="101"/>
                  </a:cubicBezTo>
                  <a:cubicBezTo>
                    <a:pt x="1" y="104"/>
                    <a:pt x="1" y="107"/>
                    <a:pt x="3" y="109"/>
                  </a:cubicBezTo>
                  <a:cubicBezTo>
                    <a:pt x="8" y="118"/>
                    <a:pt x="21" y="123"/>
                    <a:pt x="33" y="125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3" y="137"/>
                    <a:pt x="35" y="138"/>
                    <a:pt x="36" y="138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7" y="138"/>
                    <a:pt x="49" y="137"/>
                    <a:pt x="49" y="135"/>
                  </a:cubicBezTo>
                  <a:cubicBezTo>
                    <a:pt x="49" y="126"/>
                    <a:pt x="49" y="126"/>
                    <a:pt x="49" y="126"/>
                  </a:cubicBezTo>
                  <a:cubicBezTo>
                    <a:pt x="59" y="125"/>
                    <a:pt x="67" y="122"/>
                    <a:pt x="72" y="118"/>
                  </a:cubicBezTo>
                  <a:cubicBezTo>
                    <a:pt x="81" y="109"/>
                    <a:pt x="85" y="97"/>
                    <a:pt x="81" y="86"/>
                  </a:cubicBezTo>
                  <a:cubicBezTo>
                    <a:pt x="77" y="74"/>
                    <a:pt x="61" y="67"/>
                    <a:pt x="49" y="6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59"/>
                    <a:pt x="37" y="57"/>
                    <a:pt x="35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4"/>
                    <a:pt x="27" y="52"/>
                    <a:pt x="25" y="49"/>
                  </a:cubicBezTo>
                  <a:cubicBezTo>
                    <a:pt x="23" y="45"/>
                    <a:pt x="23" y="39"/>
                    <a:pt x="27" y="36"/>
                  </a:cubicBezTo>
                  <a:cubicBezTo>
                    <a:pt x="32" y="32"/>
                    <a:pt x="37" y="31"/>
                    <a:pt x="41" y="31"/>
                  </a:cubicBezTo>
                  <a:cubicBezTo>
                    <a:pt x="44" y="31"/>
                    <a:pt x="48" y="31"/>
                    <a:pt x="51" y="32"/>
                  </a:cubicBezTo>
                  <a:cubicBezTo>
                    <a:pt x="54" y="33"/>
                    <a:pt x="58" y="36"/>
                    <a:pt x="61" y="39"/>
                  </a:cubicBezTo>
                  <a:cubicBezTo>
                    <a:pt x="61" y="39"/>
                    <a:pt x="61" y="39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4" y="43"/>
                    <a:pt x="66" y="44"/>
                    <a:pt x="68" y="44"/>
                  </a:cubicBezTo>
                  <a:cubicBezTo>
                    <a:pt x="72" y="44"/>
                    <a:pt x="76" y="41"/>
                    <a:pt x="78" y="38"/>
                  </a:cubicBezTo>
                  <a:cubicBezTo>
                    <a:pt x="80" y="35"/>
                    <a:pt x="80" y="32"/>
                    <a:pt x="78" y="29"/>
                  </a:cubicBezTo>
                  <a:cubicBezTo>
                    <a:pt x="74" y="22"/>
                    <a:pt x="64" y="17"/>
                    <a:pt x="56" y="14"/>
                  </a:cubicBezTo>
                  <a:cubicBezTo>
                    <a:pt x="54" y="14"/>
                    <a:pt x="51" y="13"/>
                    <a:pt x="49" y="1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1"/>
                    <a:pt x="47" y="0"/>
                    <a:pt x="4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3" y="1"/>
                    <a:pt x="33" y="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25" y="15"/>
                    <a:pt x="17" y="18"/>
                    <a:pt x="12" y="24"/>
                  </a:cubicBezTo>
                  <a:cubicBezTo>
                    <a:pt x="3" y="32"/>
                    <a:pt x="0" y="45"/>
                    <a:pt x="5" y="56"/>
                  </a:cubicBezTo>
                  <a:cubicBezTo>
                    <a:pt x="8" y="62"/>
                    <a:pt x="12" y="66"/>
                    <a:pt x="17" y="68"/>
                  </a:cubicBezTo>
                  <a:cubicBezTo>
                    <a:pt x="20" y="70"/>
                    <a:pt x="38" y="79"/>
                    <a:pt x="47" y="83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5" y="87"/>
                    <a:pt x="58" y="89"/>
                    <a:pt x="59" y="92"/>
                  </a:cubicBezTo>
                  <a:cubicBezTo>
                    <a:pt x="61" y="96"/>
                    <a:pt x="60" y="102"/>
                    <a:pt x="57" y="10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1" name="组合 42"/>
          <p:cNvGrpSpPr/>
          <p:nvPr/>
        </p:nvGrpSpPr>
        <p:grpSpPr>
          <a:xfrm>
            <a:off x="8017645" y="4925697"/>
            <a:ext cx="364409" cy="314237"/>
            <a:chOff x="3548515" y="964154"/>
            <a:chExt cx="897787" cy="774179"/>
          </a:xfrm>
          <a:solidFill>
            <a:schemeClr val="accent2"/>
          </a:solidFill>
        </p:grpSpPr>
        <p:sp>
          <p:nvSpPr>
            <p:cNvPr id="72" name="Freeform 222"/>
            <p:cNvSpPr>
              <a:spLocks/>
            </p:cNvSpPr>
            <p:nvPr/>
          </p:nvSpPr>
          <p:spPr bwMode="auto">
            <a:xfrm>
              <a:off x="3548515" y="964154"/>
              <a:ext cx="897787" cy="774179"/>
            </a:xfrm>
            <a:custGeom>
              <a:avLst/>
              <a:gdLst>
                <a:gd name="T0" fmla="*/ 28 w 828"/>
                <a:gd name="T1" fmla="*/ 686 h 714"/>
                <a:gd name="T2" fmla="*/ 28 w 828"/>
                <a:gd name="T3" fmla="*/ 605 h 714"/>
                <a:gd name="T4" fmla="*/ 66 w 828"/>
                <a:gd name="T5" fmla="*/ 605 h 714"/>
                <a:gd name="T6" fmla="*/ 66 w 828"/>
                <a:gd name="T7" fmla="*/ 577 h 714"/>
                <a:gd name="T8" fmla="*/ 28 w 828"/>
                <a:gd name="T9" fmla="*/ 577 h 714"/>
                <a:gd name="T10" fmla="*/ 28 w 828"/>
                <a:gd name="T11" fmla="*/ 435 h 714"/>
                <a:gd name="T12" fmla="*/ 66 w 828"/>
                <a:gd name="T13" fmla="*/ 435 h 714"/>
                <a:gd name="T14" fmla="*/ 66 w 828"/>
                <a:gd name="T15" fmla="*/ 407 h 714"/>
                <a:gd name="T16" fmla="*/ 28 w 828"/>
                <a:gd name="T17" fmla="*/ 407 h 714"/>
                <a:gd name="T18" fmla="*/ 28 w 828"/>
                <a:gd name="T19" fmla="*/ 265 h 714"/>
                <a:gd name="T20" fmla="*/ 66 w 828"/>
                <a:gd name="T21" fmla="*/ 265 h 714"/>
                <a:gd name="T22" fmla="*/ 66 w 828"/>
                <a:gd name="T23" fmla="*/ 236 h 714"/>
                <a:gd name="T24" fmla="*/ 28 w 828"/>
                <a:gd name="T25" fmla="*/ 236 h 714"/>
                <a:gd name="T26" fmla="*/ 28 w 828"/>
                <a:gd name="T27" fmla="*/ 94 h 714"/>
                <a:gd name="T28" fmla="*/ 66 w 828"/>
                <a:gd name="T29" fmla="*/ 94 h 714"/>
                <a:gd name="T30" fmla="*/ 66 w 828"/>
                <a:gd name="T31" fmla="*/ 66 h 714"/>
                <a:gd name="T32" fmla="*/ 28 w 828"/>
                <a:gd name="T33" fmla="*/ 66 h 714"/>
                <a:gd name="T34" fmla="*/ 28 w 828"/>
                <a:gd name="T35" fmla="*/ 0 h 714"/>
                <a:gd name="T36" fmla="*/ 0 w 828"/>
                <a:gd name="T37" fmla="*/ 0 h 714"/>
                <a:gd name="T38" fmla="*/ 0 w 828"/>
                <a:gd name="T39" fmla="*/ 714 h 714"/>
                <a:gd name="T40" fmla="*/ 828 w 828"/>
                <a:gd name="T41" fmla="*/ 714 h 714"/>
                <a:gd name="T42" fmla="*/ 828 w 828"/>
                <a:gd name="T43" fmla="*/ 686 h 714"/>
                <a:gd name="T44" fmla="*/ 28 w 828"/>
                <a:gd name="T45" fmla="*/ 68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8" h="714">
                  <a:moveTo>
                    <a:pt x="28" y="686"/>
                  </a:moveTo>
                  <a:lnTo>
                    <a:pt x="28" y="605"/>
                  </a:lnTo>
                  <a:lnTo>
                    <a:pt x="66" y="605"/>
                  </a:lnTo>
                  <a:lnTo>
                    <a:pt x="66" y="577"/>
                  </a:lnTo>
                  <a:lnTo>
                    <a:pt x="28" y="577"/>
                  </a:lnTo>
                  <a:lnTo>
                    <a:pt x="28" y="435"/>
                  </a:lnTo>
                  <a:lnTo>
                    <a:pt x="66" y="435"/>
                  </a:lnTo>
                  <a:lnTo>
                    <a:pt x="66" y="407"/>
                  </a:lnTo>
                  <a:lnTo>
                    <a:pt x="28" y="407"/>
                  </a:lnTo>
                  <a:lnTo>
                    <a:pt x="28" y="265"/>
                  </a:lnTo>
                  <a:lnTo>
                    <a:pt x="66" y="265"/>
                  </a:lnTo>
                  <a:lnTo>
                    <a:pt x="66" y="236"/>
                  </a:lnTo>
                  <a:lnTo>
                    <a:pt x="28" y="236"/>
                  </a:lnTo>
                  <a:lnTo>
                    <a:pt x="28" y="94"/>
                  </a:lnTo>
                  <a:lnTo>
                    <a:pt x="66" y="94"/>
                  </a:lnTo>
                  <a:lnTo>
                    <a:pt x="66" y="66"/>
                  </a:lnTo>
                  <a:lnTo>
                    <a:pt x="28" y="6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714"/>
                  </a:lnTo>
                  <a:lnTo>
                    <a:pt x="828" y="714"/>
                  </a:lnTo>
                  <a:lnTo>
                    <a:pt x="828" y="686"/>
                  </a:lnTo>
                  <a:lnTo>
                    <a:pt x="28" y="68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23"/>
            <p:cNvSpPr>
              <a:spLocks/>
            </p:cNvSpPr>
            <p:nvPr/>
          </p:nvSpPr>
          <p:spPr bwMode="auto">
            <a:xfrm>
              <a:off x="3681882" y="1381603"/>
              <a:ext cx="125777" cy="303599"/>
            </a:xfrm>
            <a:custGeom>
              <a:avLst/>
              <a:gdLst>
                <a:gd name="T0" fmla="*/ 6 w 49"/>
                <a:gd name="T1" fmla="*/ 118 h 118"/>
                <a:gd name="T2" fmla="*/ 43 w 49"/>
                <a:gd name="T3" fmla="*/ 118 h 118"/>
                <a:gd name="T4" fmla="*/ 49 w 49"/>
                <a:gd name="T5" fmla="*/ 112 h 118"/>
                <a:gd name="T6" fmla="*/ 49 w 49"/>
                <a:gd name="T7" fmla="*/ 6 h 118"/>
                <a:gd name="T8" fmla="*/ 43 w 49"/>
                <a:gd name="T9" fmla="*/ 0 h 118"/>
                <a:gd name="T10" fmla="*/ 6 w 49"/>
                <a:gd name="T11" fmla="*/ 0 h 118"/>
                <a:gd name="T12" fmla="*/ 0 w 49"/>
                <a:gd name="T13" fmla="*/ 6 h 118"/>
                <a:gd name="T14" fmla="*/ 0 w 49"/>
                <a:gd name="T15" fmla="*/ 112 h 118"/>
                <a:gd name="T16" fmla="*/ 6 w 49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18">
                  <a:moveTo>
                    <a:pt x="6" y="118"/>
                  </a:moveTo>
                  <a:cubicBezTo>
                    <a:pt x="43" y="118"/>
                    <a:pt x="43" y="118"/>
                    <a:pt x="43" y="118"/>
                  </a:cubicBezTo>
                  <a:cubicBezTo>
                    <a:pt x="46" y="118"/>
                    <a:pt x="49" y="115"/>
                    <a:pt x="49" y="112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3"/>
                    <a:pt x="46" y="0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5"/>
                    <a:pt x="3" y="118"/>
                    <a:pt x="6" y="11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24"/>
            <p:cNvSpPr>
              <a:spLocks/>
            </p:cNvSpPr>
            <p:nvPr/>
          </p:nvSpPr>
          <p:spPr bwMode="auto">
            <a:xfrm>
              <a:off x="3879222" y="1274259"/>
              <a:ext cx="123608" cy="410944"/>
            </a:xfrm>
            <a:custGeom>
              <a:avLst/>
              <a:gdLst>
                <a:gd name="T0" fmla="*/ 5 w 48"/>
                <a:gd name="T1" fmla="*/ 160 h 160"/>
                <a:gd name="T2" fmla="*/ 43 w 48"/>
                <a:gd name="T3" fmla="*/ 160 h 160"/>
                <a:gd name="T4" fmla="*/ 48 w 48"/>
                <a:gd name="T5" fmla="*/ 154 h 160"/>
                <a:gd name="T6" fmla="*/ 48 w 48"/>
                <a:gd name="T7" fmla="*/ 6 h 160"/>
                <a:gd name="T8" fmla="*/ 43 w 48"/>
                <a:gd name="T9" fmla="*/ 0 h 160"/>
                <a:gd name="T10" fmla="*/ 5 w 48"/>
                <a:gd name="T11" fmla="*/ 0 h 160"/>
                <a:gd name="T12" fmla="*/ 0 w 48"/>
                <a:gd name="T13" fmla="*/ 6 h 160"/>
                <a:gd name="T14" fmla="*/ 0 w 48"/>
                <a:gd name="T15" fmla="*/ 154 h 160"/>
                <a:gd name="T16" fmla="*/ 5 w 48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60">
                  <a:moveTo>
                    <a:pt x="5" y="160"/>
                  </a:moveTo>
                  <a:cubicBezTo>
                    <a:pt x="43" y="160"/>
                    <a:pt x="43" y="160"/>
                    <a:pt x="43" y="160"/>
                  </a:cubicBezTo>
                  <a:cubicBezTo>
                    <a:pt x="46" y="160"/>
                    <a:pt x="48" y="157"/>
                    <a:pt x="48" y="154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2"/>
                    <a:pt x="46" y="0"/>
                    <a:pt x="4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60"/>
                    <a:pt x="5" y="16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25"/>
            <p:cNvSpPr>
              <a:spLocks/>
            </p:cNvSpPr>
            <p:nvPr/>
          </p:nvSpPr>
          <p:spPr bwMode="auto">
            <a:xfrm>
              <a:off x="4074393" y="1166915"/>
              <a:ext cx="125777" cy="518288"/>
            </a:xfrm>
            <a:custGeom>
              <a:avLst/>
              <a:gdLst>
                <a:gd name="T0" fmla="*/ 6 w 49"/>
                <a:gd name="T1" fmla="*/ 202 h 202"/>
                <a:gd name="T2" fmla="*/ 43 w 49"/>
                <a:gd name="T3" fmla="*/ 202 h 202"/>
                <a:gd name="T4" fmla="*/ 49 w 49"/>
                <a:gd name="T5" fmla="*/ 196 h 202"/>
                <a:gd name="T6" fmla="*/ 49 w 49"/>
                <a:gd name="T7" fmla="*/ 5 h 202"/>
                <a:gd name="T8" fmla="*/ 43 w 49"/>
                <a:gd name="T9" fmla="*/ 0 h 202"/>
                <a:gd name="T10" fmla="*/ 6 w 49"/>
                <a:gd name="T11" fmla="*/ 0 h 202"/>
                <a:gd name="T12" fmla="*/ 0 w 49"/>
                <a:gd name="T13" fmla="*/ 5 h 202"/>
                <a:gd name="T14" fmla="*/ 0 w 49"/>
                <a:gd name="T15" fmla="*/ 196 h 202"/>
                <a:gd name="T16" fmla="*/ 6 w 49"/>
                <a:gd name="T1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02">
                  <a:moveTo>
                    <a:pt x="6" y="202"/>
                  </a:moveTo>
                  <a:cubicBezTo>
                    <a:pt x="43" y="202"/>
                    <a:pt x="43" y="202"/>
                    <a:pt x="43" y="202"/>
                  </a:cubicBezTo>
                  <a:cubicBezTo>
                    <a:pt x="46" y="202"/>
                    <a:pt x="49" y="199"/>
                    <a:pt x="49" y="196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6" y="0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9"/>
                    <a:pt x="3" y="202"/>
                    <a:pt x="6" y="20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226"/>
            <p:cNvSpPr>
              <a:spLocks/>
            </p:cNvSpPr>
            <p:nvPr/>
          </p:nvSpPr>
          <p:spPr bwMode="auto">
            <a:xfrm>
              <a:off x="4271732" y="1058486"/>
              <a:ext cx="125777" cy="626716"/>
            </a:xfrm>
            <a:custGeom>
              <a:avLst/>
              <a:gdLst>
                <a:gd name="T0" fmla="*/ 6 w 49"/>
                <a:gd name="T1" fmla="*/ 244 h 244"/>
                <a:gd name="T2" fmla="*/ 43 w 49"/>
                <a:gd name="T3" fmla="*/ 244 h 244"/>
                <a:gd name="T4" fmla="*/ 49 w 49"/>
                <a:gd name="T5" fmla="*/ 238 h 244"/>
                <a:gd name="T6" fmla="*/ 49 w 49"/>
                <a:gd name="T7" fmla="*/ 5 h 244"/>
                <a:gd name="T8" fmla="*/ 43 w 49"/>
                <a:gd name="T9" fmla="*/ 0 h 244"/>
                <a:gd name="T10" fmla="*/ 6 w 49"/>
                <a:gd name="T11" fmla="*/ 0 h 244"/>
                <a:gd name="T12" fmla="*/ 0 w 49"/>
                <a:gd name="T13" fmla="*/ 5 h 244"/>
                <a:gd name="T14" fmla="*/ 0 w 49"/>
                <a:gd name="T15" fmla="*/ 238 h 244"/>
                <a:gd name="T16" fmla="*/ 6 w 49"/>
                <a:gd name="T1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44">
                  <a:moveTo>
                    <a:pt x="6" y="244"/>
                  </a:moveTo>
                  <a:cubicBezTo>
                    <a:pt x="43" y="244"/>
                    <a:pt x="43" y="244"/>
                    <a:pt x="43" y="244"/>
                  </a:cubicBezTo>
                  <a:cubicBezTo>
                    <a:pt x="46" y="244"/>
                    <a:pt x="49" y="241"/>
                    <a:pt x="49" y="238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6" y="0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41"/>
                    <a:pt x="3" y="244"/>
                    <a:pt x="6" y="2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7" name="组合 48"/>
          <p:cNvGrpSpPr/>
          <p:nvPr/>
        </p:nvGrpSpPr>
        <p:grpSpPr>
          <a:xfrm>
            <a:off x="10660933" y="3398821"/>
            <a:ext cx="364409" cy="312464"/>
            <a:chOff x="3546346" y="2339026"/>
            <a:chExt cx="897787" cy="769842"/>
          </a:xfrm>
          <a:solidFill>
            <a:schemeClr val="accent3"/>
          </a:solidFill>
        </p:grpSpPr>
        <p:sp>
          <p:nvSpPr>
            <p:cNvPr id="78" name="Rectangle 227"/>
            <p:cNvSpPr>
              <a:spLocks noChangeArrowheads="1"/>
            </p:cNvSpPr>
            <p:nvPr/>
          </p:nvSpPr>
          <p:spPr bwMode="auto">
            <a:xfrm>
              <a:off x="3561526" y="3077423"/>
              <a:ext cx="882607" cy="3144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28"/>
            <p:cNvSpPr>
              <a:spLocks/>
            </p:cNvSpPr>
            <p:nvPr/>
          </p:nvSpPr>
          <p:spPr bwMode="auto">
            <a:xfrm>
              <a:off x="3617909" y="2844302"/>
              <a:ext cx="125777" cy="210351"/>
            </a:xfrm>
            <a:custGeom>
              <a:avLst/>
              <a:gdLst>
                <a:gd name="T0" fmla="*/ 6 w 49"/>
                <a:gd name="T1" fmla="*/ 82 h 82"/>
                <a:gd name="T2" fmla="*/ 43 w 49"/>
                <a:gd name="T3" fmla="*/ 82 h 82"/>
                <a:gd name="T4" fmla="*/ 49 w 49"/>
                <a:gd name="T5" fmla="*/ 76 h 82"/>
                <a:gd name="T6" fmla="*/ 49 w 49"/>
                <a:gd name="T7" fmla="*/ 0 h 82"/>
                <a:gd name="T8" fmla="*/ 0 w 49"/>
                <a:gd name="T9" fmla="*/ 49 h 82"/>
                <a:gd name="T10" fmla="*/ 0 w 49"/>
                <a:gd name="T11" fmla="*/ 76 h 82"/>
                <a:gd name="T12" fmla="*/ 6 w 49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2">
                  <a:moveTo>
                    <a:pt x="6" y="82"/>
                  </a:moveTo>
                  <a:cubicBezTo>
                    <a:pt x="43" y="82"/>
                    <a:pt x="43" y="82"/>
                    <a:pt x="43" y="82"/>
                  </a:cubicBezTo>
                  <a:cubicBezTo>
                    <a:pt x="46" y="82"/>
                    <a:pt x="49" y="79"/>
                    <a:pt x="49" y="7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9"/>
                    <a:pt x="3" y="82"/>
                    <a:pt x="6" y="8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29"/>
            <p:cNvSpPr>
              <a:spLocks/>
            </p:cNvSpPr>
            <p:nvPr/>
          </p:nvSpPr>
          <p:spPr bwMode="auto">
            <a:xfrm>
              <a:off x="3779467" y="2682744"/>
              <a:ext cx="122524" cy="371910"/>
            </a:xfrm>
            <a:custGeom>
              <a:avLst/>
              <a:gdLst>
                <a:gd name="T0" fmla="*/ 5 w 48"/>
                <a:gd name="T1" fmla="*/ 145 h 145"/>
                <a:gd name="T2" fmla="*/ 43 w 48"/>
                <a:gd name="T3" fmla="*/ 145 h 145"/>
                <a:gd name="T4" fmla="*/ 48 w 48"/>
                <a:gd name="T5" fmla="*/ 139 h 145"/>
                <a:gd name="T6" fmla="*/ 48 w 48"/>
                <a:gd name="T7" fmla="*/ 0 h 145"/>
                <a:gd name="T8" fmla="*/ 0 w 48"/>
                <a:gd name="T9" fmla="*/ 49 h 145"/>
                <a:gd name="T10" fmla="*/ 0 w 48"/>
                <a:gd name="T11" fmla="*/ 139 h 145"/>
                <a:gd name="T12" fmla="*/ 5 w 48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5">
                  <a:moveTo>
                    <a:pt x="5" y="145"/>
                  </a:moveTo>
                  <a:cubicBezTo>
                    <a:pt x="43" y="145"/>
                    <a:pt x="43" y="145"/>
                    <a:pt x="43" y="145"/>
                  </a:cubicBezTo>
                  <a:cubicBezTo>
                    <a:pt x="46" y="145"/>
                    <a:pt x="48" y="142"/>
                    <a:pt x="48" y="13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2"/>
                    <a:pt x="2" y="145"/>
                    <a:pt x="5" y="14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30"/>
            <p:cNvSpPr>
              <a:spLocks/>
            </p:cNvSpPr>
            <p:nvPr/>
          </p:nvSpPr>
          <p:spPr bwMode="auto">
            <a:xfrm>
              <a:off x="3938857" y="2713104"/>
              <a:ext cx="124693" cy="341550"/>
            </a:xfrm>
            <a:custGeom>
              <a:avLst/>
              <a:gdLst>
                <a:gd name="T0" fmla="*/ 22 w 49"/>
                <a:gd name="T1" fmla="*/ 22 h 133"/>
                <a:gd name="T2" fmla="*/ 0 w 49"/>
                <a:gd name="T3" fmla="*/ 0 h 133"/>
                <a:gd name="T4" fmla="*/ 0 w 49"/>
                <a:gd name="T5" fmla="*/ 127 h 133"/>
                <a:gd name="T6" fmla="*/ 6 w 49"/>
                <a:gd name="T7" fmla="*/ 133 h 133"/>
                <a:gd name="T8" fmla="*/ 43 w 49"/>
                <a:gd name="T9" fmla="*/ 133 h 133"/>
                <a:gd name="T10" fmla="*/ 49 w 49"/>
                <a:gd name="T11" fmla="*/ 127 h 133"/>
                <a:gd name="T12" fmla="*/ 49 w 49"/>
                <a:gd name="T13" fmla="*/ 26 h 133"/>
                <a:gd name="T14" fmla="*/ 38 w 49"/>
                <a:gd name="T15" fmla="*/ 29 h 133"/>
                <a:gd name="T16" fmla="*/ 22 w 49"/>
                <a:gd name="T17" fmla="*/ 2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33">
                  <a:moveTo>
                    <a:pt x="22" y="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30"/>
                    <a:pt x="3" y="133"/>
                    <a:pt x="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6" y="133"/>
                    <a:pt x="49" y="130"/>
                    <a:pt x="49" y="127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6" y="28"/>
                    <a:pt x="42" y="29"/>
                    <a:pt x="38" y="29"/>
                  </a:cubicBezTo>
                  <a:cubicBezTo>
                    <a:pt x="32" y="29"/>
                    <a:pt x="27" y="26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231"/>
            <p:cNvSpPr>
              <a:spLocks/>
            </p:cNvSpPr>
            <p:nvPr/>
          </p:nvSpPr>
          <p:spPr bwMode="auto">
            <a:xfrm>
              <a:off x="4100415" y="2624193"/>
              <a:ext cx="122524" cy="430461"/>
            </a:xfrm>
            <a:custGeom>
              <a:avLst/>
              <a:gdLst>
                <a:gd name="T0" fmla="*/ 5 w 48"/>
                <a:gd name="T1" fmla="*/ 168 h 168"/>
                <a:gd name="T2" fmla="*/ 43 w 48"/>
                <a:gd name="T3" fmla="*/ 168 h 168"/>
                <a:gd name="T4" fmla="*/ 48 w 48"/>
                <a:gd name="T5" fmla="*/ 162 h 168"/>
                <a:gd name="T6" fmla="*/ 48 w 48"/>
                <a:gd name="T7" fmla="*/ 0 h 168"/>
                <a:gd name="T8" fmla="*/ 0 w 48"/>
                <a:gd name="T9" fmla="*/ 48 h 168"/>
                <a:gd name="T10" fmla="*/ 0 w 48"/>
                <a:gd name="T11" fmla="*/ 162 h 168"/>
                <a:gd name="T12" fmla="*/ 5 w 48"/>
                <a:gd name="T1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68">
                  <a:moveTo>
                    <a:pt x="5" y="168"/>
                  </a:moveTo>
                  <a:cubicBezTo>
                    <a:pt x="43" y="168"/>
                    <a:pt x="43" y="168"/>
                    <a:pt x="43" y="168"/>
                  </a:cubicBezTo>
                  <a:cubicBezTo>
                    <a:pt x="46" y="168"/>
                    <a:pt x="48" y="165"/>
                    <a:pt x="48" y="16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5"/>
                    <a:pt x="2" y="168"/>
                    <a:pt x="5" y="16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232"/>
            <p:cNvSpPr>
              <a:spLocks/>
            </p:cNvSpPr>
            <p:nvPr/>
          </p:nvSpPr>
          <p:spPr bwMode="auto">
            <a:xfrm>
              <a:off x="4258721" y="2513596"/>
              <a:ext cx="125777" cy="541058"/>
            </a:xfrm>
            <a:custGeom>
              <a:avLst/>
              <a:gdLst>
                <a:gd name="T0" fmla="*/ 29 w 49"/>
                <a:gd name="T1" fmla="*/ 0 h 211"/>
                <a:gd name="T2" fmla="*/ 0 w 49"/>
                <a:gd name="T3" fmla="*/ 29 h 211"/>
                <a:gd name="T4" fmla="*/ 0 w 49"/>
                <a:gd name="T5" fmla="*/ 205 h 211"/>
                <a:gd name="T6" fmla="*/ 6 w 49"/>
                <a:gd name="T7" fmla="*/ 211 h 211"/>
                <a:gd name="T8" fmla="*/ 43 w 49"/>
                <a:gd name="T9" fmla="*/ 211 h 211"/>
                <a:gd name="T10" fmla="*/ 49 w 49"/>
                <a:gd name="T11" fmla="*/ 205 h 211"/>
                <a:gd name="T12" fmla="*/ 49 w 49"/>
                <a:gd name="T13" fmla="*/ 22 h 211"/>
                <a:gd name="T14" fmla="*/ 29 w 49"/>
                <a:gd name="T1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211">
                  <a:moveTo>
                    <a:pt x="29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08"/>
                    <a:pt x="3" y="211"/>
                    <a:pt x="6" y="211"/>
                  </a:cubicBezTo>
                  <a:cubicBezTo>
                    <a:pt x="43" y="211"/>
                    <a:pt x="43" y="211"/>
                    <a:pt x="43" y="211"/>
                  </a:cubicBezTo>
                  <a:cubicBezTo>
                    <a:pt x="46" y="211"/>
                    <a:pt x="49" y="208"/>
                    <a:pt x="49" y="205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38" y="21"/>
                    <a:pt x="29" y="12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233"/>
            <p:cNvSpPr>
              <a:spLocks/>
            </p:cNvSpPr>
            <p:nvPr/>
          </p:nvSpPr>
          <p:spPr bwMode="auto">
            <a:xfrm>
              <a:off x="3546346" y="2339026"/>
              <a:ext cx="871764" cy="610452"/>
            </a:xfrm>
            <a:custGeom>
              <a:avLst/>
              <a:gdLst>
                <a:gd name="T0" fmla="*/ 20 w 340"/>
                <a:gd name="T1" fmla="*/ 234 h 238"/>
                <a:gd name="T2" fmla="*/ 140 w 340"/>
                <a:gd name="T3" fmla="*/ 113 h 238"/>
                <a:gd name="T4" fmla="*/ 183 w 340"/>
                <a:gd name="T5" fmla="*/ 156 h 238"/>
                <a:gd name="T6" fmla="*/ 199 w 340"/>
                <a:gd name="T7" fmla="*/ 156 h 238"/>
                <a:gd name="T8" fmla="*/ 318 w 340"/>
                <a:gd name="T9" fmla="*/ 37 h 238"/>
                <a:gd name="T10" fmla="*/ 318 w 340"/>
                <a:gd name="T11" fmla="*/ 64 h 238"/>
                <a:gd name="T12" fmla="*/ 329 w 340"/>
                <a:gd name="T13" fmla="*/ 75 h 238"/>
                <a:gd name="T14" fmla="*/ 340 w 340"/>
                <a:gd name="T15" fmla="*/ 64 h 238"/>
                <a:gd name="T16" fmla="*/ 340 w 340"/>
                <a:gd name="T17" fmla="*/ 11 h 238"/>
                <a:gd name="T18" fmla="*/ 337 w 340"/>
                <a:gd name="T19" fmla="*/ 3 h 238"/>
                <a:gd name="T20" fmla="*/ 329 w 340"/>
                <a:gd name="T21" fmla="*/ 0 h 238"/>
                <a:gd name="T22" fmla="*/ 276 w 340"/>
                <a:gd name="T23" fmla="*/ 0 h 238"/>
                <a:gd name="T24" fmla="*/ 265 w 340"/>
                <a:gd name="T25" fmla="*/ 11 h 238"/>
                <a:gd name="T26" fmla="*/ 276 w 340"/>
                <a:gd name="T27" fmla="*/ 22 h 238"/>
                <a:gd name="T28" fmla="*/ 302 w 340"/>
                <a:gd name="T29" fmla="*/ 22 h 238"/>
                <a:gd name="T30" fmla="*/ 191 w 340"/>
                <a:gd name="T31" fmla="*/ 133 h 238"/>
                <a:gd name="T32" fmla="*/ 148 w 340"/>
                <a:gd name="T33" fmla="*/ 90 h 238"/>
                <a:gd name="T34" fmla="*/ 133 w 340"/>
                <a:gd name="T35" fmla="*/ 90 h 238"/>
                <a:gd name="T36" fmla="*/ 4 w 340"/>
                <a:gd name="T37" fmla="*/ 219 h 238"/>
                <a:gd name="T38" fmla="*/ 4 w 340"/>
                <a:gd name="T39" fmla="*/ 234 h 238"/>
                <a:gd name="T40" fmla="*/ 20 w 340"/>
                <a:gd name="T41" fmla="*/ 2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238">
                  <a:moveTo>
                    <a:pt x="20" y="234"/>
                  </a:moveTo>
                  <a:cubicBezTo>
                    <a:pt x="140" y="113"/>
                    <a:pt x="140" y="113"/>
                    <a:pt x="140" y="113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188" y="160"/>
                    <a:pt x="195" y="160"/>
                    <a:pt x="199" y="156"/>
                  </a:cubicBezTo>
                  <a:cubicBezTo>
                    <a:pt x="318" y="37"/>
                    <a:pt x="318" y="37"/>
                    <a:pt x="318" y="37"/>
                  </a:cubicBezTo>
                  <a:cubicBezTo>
                    <a:pt x="318" y="64"/>
                    <a:pt x="318" y="64"/>
                    <a:pt x="318" y="64"/>
                  </a:cubicBezTo>
                  <a:cubicBezTo>
                    <a:pt x="318" y="70"/>
                    <a:pt x="323" y="75"/>
                    <a:pt x="329" y="75"/>
                  </a:cubicBezTo>
                  <a:cubicBezTo>
                    <a:pt x="335" y="75"/>
                    <a:pt x="340" y="70"/>
                    <a:pt x="340" y="64"/>
                  </a:cubicBezTo>
                  <a:cubicBezTo>
                    <a:pt x="340" y="11"/>
                    <a:pt x="340" y="11"/>
                    <a:pt x="340" y="11"/>
                  </a:cubicBezTo>
                  <a:cubicBezTo>
                    <a:pt x="340" y="8"/>
                    <a:pt x="339" y="5"/>
                    <a:pt x="337" y="3"/>
                  </a:cubicBezTo>
                  <a:cubicBezTo>
                    <a:pt x="335" y="1"/>
                    <a:pt x="332" y="0"/>
                    <a:pt x="329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0" y="0"/>
                    <a:pt x="265" y="4"/>
                    <a:pt x="265" y="11"/>
                  </a:cubicBezTo>
                  <a:cubicBezTo>
                    <a:pt x="265" y="17"/>
                    <a:pt x="270" y="22"/>
                    <a:pt x="276" y="22"/>
                  </a:cubicBezTo>
                  <a:cubicBezTo>
                    <a:pt x="302" y="22"/>
                    <a:pt x="302" y="22"/>
                    <a:pt x="302" y="22"/>
                  </a:cubicBezTo>
                  <a:cubicBezTo>
                    <a:pt x="191" y="133"/>
                    <a:pt x="191" y="133"/>
                    <a:pt x="191" y="133"/>
                  </a:cubicBezTo>
                  <a:cubicBezTo>
                    <a:pt x="148" y="90"/>
                    <a:pt x="148" y="90"/>
                    <a:pt x="148" y="90"/>
                  </a:cubicBezTo>
                  <a:cubicBezTo>
                    <a:pt x="144" y="86"/>
                    <a:pt x="137" y="86"/>
                    <a:pt x="133" y="90"/>
                  </a:cubicBezTo>
                  <a:cubicBezTo>
                    <a:pt x="4" y="219"/>
                    <a:pt x="4" y="219"/>
                    <a:pt x="4" y="219"/>
                  </a:cubicBezTo>
                  <a:cubicBezTo>
                    <a:pt x="0" y="223"/>
                    <a:pt x="0" y="230"/>
                    <a:pt x="4" y="234"/>
                  </a:cubicBezTo>
                  <a:cubicBezTo>
                    <a:pt x="8" y="238"/>
                    <a:pt x="15" y="238"/>
                    <a:pt x="20" y="23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0" name="组合 57"/>
          <p:cNvGrpSpPr/>
          <p:nvPr/>
        </p:nvGrpSpPr>
        <p:grpSpPr>
          <a:xfrm>
            <a:off x="9449773" y="2412928"/>
            <a:ext cx="374534" cy="371704"/>
            <a:chOff x="7078908" y="5461438"/>
            <a:chExt cx="430461" cy="427208"/>
          </a:xfrm>
          <a:solidFill>
            <a:schemeClr val="bg1">
              <a:lumMod val="50000"/>
            </a:schemeClr>
          </a:solidFill>
        </p:grpSpPr>
        <p:sp>
          <p:nvSpPr>
            <p:cNvPr id="96" name="Freeform 236"/>
            <p:cNvSpPr>
              <a:spLocks/>
            </p:cNvSpPr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237"/>
            <p:cNvSpPr>
              <a:spLocks/>
            </p:cNvSpPr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8" name="组合 60"/>
          <p:cNvGrpSpPr/>
          <p:nvPr/>
        </p:nvGrpSpPr>
        <p:grpSpPr>
          <a:xfrm>
            <a:off x="7820239" y="3307859"/>
            <a:ext cx="421704" cy="483972"/>
            <a:chOff x="2733098" y="4187405"/>
            <a:chExt cx="484675" cy="556238"/>
          </a:xfrm>
          <a:solidFill>
            <a:schemeClr val="bg1">
              <a:lumMod val="50000"/>
            </a:schemeClr>
          </a:solidFill>
        </p:grpSpPr>
        <p:sp>
          <p:nvSpPr>
            <p:cNvPr id="99" name="Oval 302"/>
            <p:cNvSpPr>
              <a:spLocks noChangeArrowheads="1"/>
            </p:cNvSpPr>
            <p:nvPr/>
          </p:nvSpPr>
          <p:spPr bwMode="auto">
            <a:xfrm>
              <a:off x="2849117" y="4187405"/>
              <a:ext cx="84574" cy="1073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303"/>
            <p:cNvSpPr>
              <a:spLocks noEditPoints="1"/>
            </p:cNvSpPr>
            <p:nvPr/>
          </p:nvSpPr>
          <p:spPr bwMode="auto">
            <a:xfrm>
              <a:off x="2733098" y="4304508"/>
              <a:ext cx="310105" cy="439135"/>
            </a:xfrm>
            <a:custGeom>
              <a:avLst/>
              <a:gdLst>
                <a:gd name="T0" fmla="*/ 121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6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8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3 w 121"/>
                <a:gd name="T33" fmla="*/ 36 h 171"/>
                <a:gd name="T34" fmla="*/ 1 w 121"/>
                <a:gd name="T35" fmla="*/ 48 h 171"/>
                <a:gd name="T36" fmla="*/ 2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5 h 171"/>
                <a:gd name="T44" fmla="*/ 33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4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1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1"/>
                    <a:pt x="76" y="0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1"/>
                    <a:pt x="42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6" y="2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4" y="82"/>
                    <a:pt x="29" y="80"/>
                    <a:pt x="33" y="78"/>
                  </a:cubicBezTo>
                  <a:cubicBezTo>
                    <a:pt x="33" y="82"/>
                    <a:pt x="33" y="8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1" y="161"/>
                    <a:pt x="61" y="148"/>
                    <a:pt x="61" y="134"/>
                  </a:cubicBezTo>
                  <a:cubicBezTo>
                    <a:pt x="58" y="127"/>
                    <a:pt x="56" y="118"/>
                    <a:pt x="56" y="110"/>
                  </a:cubicBezTo>
                  <a:cubicBezTo>
                    <a:pt x="56" y="74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42"/>
                    <a:pt x="74" y="42"/>
                    <a:pt x="74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41"/>
                    <a:pt x="33" y="50"/>
                    <a:pt x="33" y="6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1" name="Freeform 304"/>
            <p:cNvSpPr>
              <a:spLocks/>
            </p:cNvSpPr>
            <p:nvPr/>
          </p:nvSpPr>
          <p:spPr bwMode="auto">
            <a:xfrm>
              <a:off x="2897909" y="4668827"/>
              <a:ext cx="60720" cy="74816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" name="Freeform 305"/>
            <p:cNvSpPr>
              <a:spLocks/>
            </p:cNvSpPr>
            <p:nvPr/>
          </p:nvSpPr>
          <p:spPr bwMode="auto">
            <a:xfrm>
              <a:off x="3035614" y="4422694"/>
              <a:ext cx="54214" cy="41203"/>
            </a:xfrm>
            <a:custGeom>
              <a:avLst/>
              <a:gdLst>
                <a:gd name="T0" fmla="*/ 43 w 50"/>
                <a:gd name="T1" fmla="*/ 0 h 38"/>
                <a:gd name="T2" fmla="*/ 36 w 50"/>
                <a:gd name="T3" fmla="*/ 0 h 38"/>
                <a:gd name="T4" fmla="*/ 14 w 50"/>
                <a:gd name="T5" fmla="*/ 0 h 38"/>
                <a:gd name="T6" fmla="*/ 7 w 50"/>
                <a:gd name="T7" fmla="*/ 0 h 38"/>
                <a:gd name="T8" fmla="*/ 0 w 50"/>
                <a:gd name="T9" fmla="*/ 38 h 38"/>
                <a:gd name="T10" fmla="*/ 14 w 50"/>
                <a:gd name="T11" fmla="*/ 38 h 38"/>
                <a:gd name="T12" fmla="*/ 36 w 50"/>
                <a:gd name="T13" fmla="*/ 38 h 38"/>
                <a:gd name="T14" fmla="*/ 50 w 50"/>
                <a:gd name="T15" fmla="*/ 38 h 38"/>
                <a:gd name="T16" fmla="*/ 43 w 50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8">
                  <a:moveTo>
                    <a:pt x="43" y="0"/>
                  </a:moveTo>
                  <a:lnTo>
                    <a:pt x="36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38"/>
                  </a:lnTo>
                  <a:lnTo>
                    <a:pt x="14" y="38"/>
                  </a:lnTo>
                  <a:lnTo>
                    <a:pt x="36" y="38"/>
                  </a:lnTo>
                  <a:lnTo>
                    <a:pt x="50" y="38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" name="Freeform 306"/>
            <p:cNvSpPr>
              <a:spLocks/>
            </p:cNvSpPr>
            <p:nvPr/>
          </p:nvSpPr>
          <p:spPr bwMode="auto">
            <a:xfrm>
              <a:off x="2964051" y="4430285"/>
              <a:ext cx="61805" cy="59636"/>
            </a:xfrm>
            <a:custGeom>
              <a:avLst/>
              <a:gdLst>
                <a:gd name="T0" fmla="*/ 33 w 57"/>
                <a:gd name="T1" fmla="*/ 0 h 55"/>
                <a:gd name="T2" fmla="*/ 26 w 57"/>
                <a:gd name="T3" fmla="*/ 5 h 55"/>
                <a:gd name="T4" fmla="*/ 7 w 57"/>
                <a:gd name="T5" fmla="*/ 14 h 55"/>
                <a:gd name="T6" fmla="*/ 0 w 57"/>
                <a:gd name="T7" fmla="*/ 19 h 55"/>
                <a:gd name="T8" fmla="*/ 14 w 57"/>
                <a:gd name="T9" fmla="*/ 55 h 55"/>
                <a:gd name="T10" fmla="*/ 28 w 57"/>
                <a:gd name="T11" fmla="*/ 47 h 55"/>
                <a:gd name="T12" fmla="*/ 45 w 57"/>
                <a:gd name="T13" fmla="*/ 38 h 55"/>
                <a:gd name="T14" fmla="*/ 57 w 57"/>
                <a:gd name="T15" fmla="*/ 31 h 55"/>
                <a:gd name="T16" fmla="*/ 33 w 5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33" y="0"/>
                  </a:moveTo>
                  <a:lnTo>
                    <a:pt x="26" y="5"/>
                  </a:lnTo>
                  <a:lnTo>
                    <a:pt x="7" y="14"/>
                  </a:lnTo>
                  <a:lnTo>
                    <a:pt x="0" y="19"/>
                  </a:lnTo>
                  <a:lnTo>
                    <a:pt x="14" y="55"/>
                  </a:lnTo>
                  <a:lnTo>
                    <a:pt x="28" y="47"/>
                  </a:lnTo>
                  <a:lnTo>
                    <a:pt x="45" y="38"/>
                  </a:lnTo>
                  <a:lnTo>
                    <a:pt x="57" y="3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0" name="Freeform 307"/>
            <p:cNvSpPr>
              <a:spLocks/>
            </p:cNvSpPr>
            <p:nvPr/>
          </p:nvSpPr>
          <p:spPr bwMode="auto">
            <a:xfrm>
              <a:off x="2909837" y="4479077"/>
              <a:ext cx="61805" cy="61805"/>
            </a:xfrm>
            <a:custGeom>
              <a:avLst/>
              <a:gdLst>
                <a:gd name="T0" fmla="*/ 19 w 57"/>
                <a:gd name="T1" fmla="*/ 0 h 57"/>
                <a:gd name="T2" fmla="*/ 15 w 57"/>
                <a:gd name="T3" fmla="*/ 7 h 57"/>
                <a:gd name="T4" fmla="*/ 5 w 57"/>
                <a:gd name="T5" fmla="*/ 26 h 57"/>
                <a:gd name="T6" fmla="*/ 0 w 57"/>
                <a:gd name="T7" fmla="*/ 33 h 57"/>
                <a:gd name="T8" fmla="*/ 31 w 57"/>
                <a:gd name="T9" fmla="*/ 57 h 57"/>
                <a:gd name="T10" fmla="*/ 38 w 57"/>
                <a:gd name="T11" fmla="*/ 45 h 57"/>
                <a:gd name="T12" fmla="*/ 50 w 57"/>
                <a:gd name="T13" fmla="*/ 26 h 57"/>
                <a:gd name="T14" fmla="*/ 57 w 57"/>
                <a:gd name="T15" fmla="*/ 14 h 57"/>
                <a:gd name="T16" fmla="*/ 19 w 57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19" y="0"/>
                  </a:moveTo>
                  <a:lnTo>
                    <a:pt x="15" y="7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31" y="57"/>
                  </a:lnTo>
                  <a:lnTo>
                    <a:pt x="38" y="45"/>
                  </a:lnTo>
                  <a:lnTo>
                    <a:pt x="50" y="26"/>
                  </a:lnTo>
                  <a:lnTo>
                    <a:pt x="57" y="14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1" name="Freeform 308"/>
            <p:cNvSpPr>
              <a:spLocks/>
            </p:cNvSpPr>
            <p:nvPr/>
          </p:nvSpPr>
          <p:spPr bwMode="auto">
            <a:xfrm>
              <a:off x="2897909" y="4550640"/>
              <a:ext cx="40119" cy="52046"/>
            </a:xfrm>
            <a:custGeom>
              <a:avLst/>
              <a:gdLst>
                <a:gd name="T0" fmla="*/ 0 w 37"/>
                <a:gd name="T1" fmla="*/ 5 h 48"/>
                <a:gd name="T2" fmla="*/ 0 w 37"/>
                <a:gd name="T3" fmla="*/ 14 h 48"/>
                <a:gd name="T4" fmla="*/ 0 w 37"/>
                <a:gd name="T5" fmla="*/ 33 h 48"/>
                <a:gd name="T6" fmla="*/ 0 w 37"/>
                <a:gd name="T7" fmla="*/ 43 h 48"/>
                <a:gd name="T8" fmla="*/ 37 w 37"/>
                <a:gd name="T9" fmla="*/ 48 h 48"/>
                <a:gd name="T10" fmla="*/ 37 w 37"/>
                <a:gd name="T11" fmla="*/ 33 h 48"/>
                <a:gd name="T12" fmla="*/ 37 w 37"/>
                <a:gd name="T13" fmla="*/ 14 h 48"/>
                <a:gd name="T14" fmla="*/ 37 w 37"/>
                <a:gd name="T15" fmla="*/ 0 h 48"/>
                <a:gd name="T16" fmla="*/ 0 w 37"/>
                <a:gd name="T1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8">
                  <a:moveTo>
                    <a:pt x="0" y="5"/>
                  </a:moveTo>
                  <a:lnTo>
                    <a:pt x="0" y="14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37" y="48"/>
                  </a:lnTo>
                  <a:lnTo>
                    <a:pt x="37" y="33"/>
                  </a:lnTo>
                  <a:lnTo>
                    <a:pt x="37" y="14"/>
                  </a:lnTo>
                  <a:lnTo>
                    <a:pt x="3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2" name="Freeform 309"/>
            <p:cNvSpPr>
              <a:spLocks/>
            </p:cNvSpPr>
            <p:nvPr/>
          </p:nvSpPr>
          <p:spPr bwMode="auto">
            <a:xfrm>
              <a:off x="2905500" y="4612444"/>
              <a:ext cx="58551" cy="61805"/>
            </a:xfrm>
            <a:custGeom>
              <a:avLst/>
              <a:gdLst>
                <a:gd name="T0" fmla="*/ 0 w 54"/>
                <a:gd name="T1" fmla="*/ 26 h 57"/>
                <a:gd name="T2" fmla="*/ 4 w 54"/>
                <a:gd name="T3" fmla="*/ 33 h 57"/>
                <a:gd name="T4" fmla="*/ 14 w 54"/>
                <a:gd name="T5" fmla="*/ 50 h 57"/>
                <a:gd name="T6" fmla="*/ 19 w 54"/>
                <a:gd name="T7" fmla="*/ 57 h 57"/>
                <a:gd name="T8" fmla="*/ 54 w 54"/>
                <a:gd name="T9" fmla="*/ 43 h 57"/>
                <a:gd name="T10" fmla="*/ 47 w 54"/>
                <a:gd name="T11" fmla="*/ 31 h 57"/>
                <a:gd name="T12" fmla="*/ 37 w 54"/>
                <a:gd name="T13" fmla="*/ 14 h 57"/>
                <a:gd name="T14" fmla="*/ 30 w 54"/>
                <a:gd name="T15" fmla="*/ 0 h 57"/>
                <a:gd name="T16" fmla="*/ 0 w 54"/>
                <a:gd name="T17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7">
                  <a:moveTo>
                    <a:pt x="0" y="26"/>
                  </a:moveTo>
                  <a:lnTo>
                    <a:pt x="4" y="33"/>
                  </a:lnTo>
                  <a:lnTo>
                    <a:pt x="14" y="50"/>
                  </a:lnTo>
                  <a:lnTo>
                    <a:pt x="19" y="57"/>
                  </a:lnTo>
                  <a:lnTo>
                    <a:pt x="54" y="43"/>
                  </a:lnTo>
                  <a:lnTo>
                    <a:pt x="47" y="31"/>
                  </a:lnTo>
                  <a:lnTo>
                    <a:pt x="37" y="14"/>
                  </a:lnTo>
                  <a:lnTo>
                    <a:pt x="3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3" name="Freeform 310"/>
            <p:cNvSpPr>
              <a:spLocks/>
            </p:cNvSpPr>
            <p:nvPr/>
          </p:nvSpPr>
          <p:spPr bwMode="auto">
            <a:xfrm>
              <a:off x="2954292" y="4668827"/>
              <a:ext cx="60720" cy="58551"/>
            </a:xfrm>
            <a:custGeom>
              <a:avLst/>
              <a:gdLst>
                <a:gd name="T0" fmla="*/ 0 w 56"/>
                <a:gd name="T1" fmla="*/ 35 h 54"/>
                <a:gd name="T2" fmla="*/ 7 w 56"/>
                <a:gd name="T3" fmla="*/ 40 h 54"/>
                <a:gd name="T4" fmla="*/ 26 w 56"/>
                <a:gd name="T5" fmla="*/ 50 h 54"/>
                <a:gd name="T6" fmla="*/ 30 w 56"/>
                <a:gd name="T7" fmla="*/ 54 h 54"/>
                <a:gd name="T8" fmla="*/ 56 w 56"/>
                <a:gd name="T9" fmla="*/ 24 h 54"/>
                <a:gd name="T10" fmla="*/ 45 w 56"/>
                <a:gd name="T11" fmla="*/ 17 h 54"/>
                <a:gd name="T12" fmla="*/ 26 w 56"/>
                <a:gd name="T13" fmla="*/ 7 h 54"/>
                <a:gd name="T14" fmla="*/ 14 w 56"/>
                <a:gd name="T15" fmla="*/ 0 h 54"/>
                <a:gd name="T16" fmla="*/ 0 w 56"/>
                <a:gd name="T1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0" y="35"/>
                  </a:moveTo>
                  <a:lnTo>
                    <a:pt x="7" y="40"/>
                  </a:lnTo>
                  <a:lnTo>
                    <a:pt x="26" y="50"/>
                  </a:lnTo>
                  <a:lnTo>
                    <a:pt x="30" y="54"/>
                  </a:lnTo>
                  <a:lnTo>
                    <a:pt x="56" y="24"/>
                  </a:lnTo>
                  <a:lnTo>
                    <a:pt x="45" y="17"/>
                  </a:lnTo>
                  <a:lnTo>
                    <a:pt x="26" y="7"/>
                  </a:lnTo>
                  <a:lnTo>
                    <a:pt x="14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4" name="Freeform 311"/>
            <p:cNvSpPr>
              <a:spLocks/>
            </p:cNvSpPr>
            <p:nvPr/>
          </p:nvSpPr>
          <p:spPr bwMode="auto">
            <a:xfrm>
              <a:off x="3022602" y="4699187"/>
              <a:ext cx="54214" cy="44456"/>
            </a:xfrm>
            <a:custGeom>
              <a:avLst/>
              <a:gdLst>
                <a:gd name="T0" fmla="*/ 8 w 50"/>
                <a:gd name="T1" fmla="*/ 41 h 41"/>
                <a:gd name="T2" fmla="*/ 15 w 50"/>
                <a:gd name="T3" fmla="*/ 41 h 41"/>
                <a:gd name="T4" fmla="*/ 36 w 50"/>
                <a:gd name="T5" fmla="*/ 41 h 41"/>
                <a:gd name="T6" fmla="*/ 43 w 50"/>
                <a:gd name="T7" fmla="*/ 41 h 41"/>
                <a:gd name="T8" fmla="*/ 50 w 50"/>
                <a:gd name="T9" fmla="*/ 0 h 41"/>
                <a:gd name="T10" fmla="*/ 36 w 50"/>
                <a:gd name="T11" fmla="*/ 0 h 41"/>
                <a:gd name="T12" fmla="*/ 15 w 50"/>
                <a:gd name="T13" fmla="*/ 0 h 41"/>
                <a:gd name="T14" fmla="*/ 0 w 50"/>
                <a:gd name="T15" fmla="*/ 0 h 41"/>
                <a:gd name="T16" fmla="*/ 8 w 50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1">
                  <a:moveTo>
                    <a:pt x="8" y="41"/>
                  </a:moveTo>
                  <a:lnTo>
                    <a:pt x="15" y="41"/>
                  </a:lnTo>
                  <a:lnTo>
                    <a:pt x="36" y="41"/>
                  </a:lnTo>
                  <a:lnTo>
                    <a:pt x="43" y="41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" name="Freeform 312"/>
            <p:cNvSpPr>
              <a:spLocks/>
            </p:cNvSpPr>
            <p:nvPr/>
          </p:nvSpPr>
          <p:spPr bwMode="auto">
            <a:xfrm>
              <a:off x="3087659" y="4674248"/>
              <a:ext cx="60720" cy="58551"/>
            </a:xfrm>
            <a:custGeom>
              <a:avLst/>
              <a:gdLst>
                <a:gd name="T0" fmla="*/ 26 w 56"/>
                <a:gd name="T1" fmla="*/ 54 h 54"/>
                <a:gd name="T2" fmla="*/ 30 w 56"/>
                <a:gd name="T3" fmla="*/ 52 h 54"/>
                <a:gd name="T4" fmla="*/ 49 w 56"/>
                <a:gd name="T5" fmla="*/ 40 h 54"/>
                <a:gd name="T6" fmla="*/ 56 w 56"/>
                <a:gd name="T7" fmla="*/ 38 h 54"/>
                <a:gd name="T8" fmla="*/ 42 w 56"/>
                <a:gd name="T9" fmla="*/ 0 h 54"/>
                <a:gd name="T10" fmla="*/ 30 w 56"/>
                <a:gd name="T11" fmla="*/ 7 h 54"/>
                <a:gd name="T12" fmla="*/ 11 w 56"/>
                <a:gd name="T13" fmla="*/ 19 h 54"/>
                <a:gd name="T14" fmla="*/ 0 w 56"/>
                <a:gd name="T15" fmla="*/ 26 h 54"/>
                <a:gd name="T16" fmla="*/ 26 w 5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26" y="54"/>
                  </a:moveTo>
                  <a:lnTo>
                    <a:pt x="30" y="52"/>
                  </a:lnTo>
                  <a:lnTo>
                    <a:pt x="49" y="40"/>
                  </a:lnTo>
                  <a:lnTo>
                    <a:pt x="56" y="38"/>
                  </a:lnTo>
                  <a:lnTo>
                    <a:pt x="42" y="0"/>
                  </a:lnTo>
                  <a:lnTo>
                    <a:pt x="30" y="7"/>
                  </a:lnTo>
                  <a:lnTo>
                    <a:pt x="11" y="19"/>
                  </a:lnTo>
                  <a:lnTo>
                    <a:pt x="0" y="26"/>
                  </a:lnTo>
                  <a:lnTo>
                    <a:pt x="26" y="5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6" name="Freeform 313"/>
            <p:cNvSpPr>
              <a:spLocks/>
            </p:cNvSpPr>
            <p:nvPr/>
          </p:nvSpPr>
          <p:spPr bwMode="auto">
            <a:xfrm>
              <a:off x="3144042" y="4625456"/>
              <a:ext cx="58551" cy="58551"/>
            </a:xfrm>
            <a:custGeom>
              <a:avLst/>
              <a:gdLst>
                <a:gd name="T0" fmla="*/ 35 w 54"/>
                <a:gd name="T1" fmla="*/ 54 h 54"/>
                <a:gd name="T2" fmla="*/ 40 w 54"/>
                <a:gd name="T3" fmla="*/ 47 h 54"/>
                <a:gd name="T4" fmla="*/ 49 w 54"/>
                <a:gd name="T5" fmla="*/ 31 h 54"/>
                <a:gd name="T6" fmla="*/ 54 w 54"/>
                <a:gd name="T7" fmla="*/ 23 h 54"/>
                <a:gd name="T8" fmla="*/ 23 w 54"/>
                <a:gd name="T9" fmla="*/ 0 h 54"/>
                <a:gd name="T10" fmla="*/ 16 w 54"/>
                <a:gd name="T11" fmla="*/ 12 h 54"/>
                <a:gd name="T12" fmla="*/ 7 w 54"/>
                <a:gd name="T13" fmla="*/ 28 h 54"/>
                <a:gd name="T14" fmla="*/ 0 w 54"/>
                <a:gd name="T15" fmla="*/ 40 h 54"/>
                <a:gd name="T16" fmla="*/ 35 w 54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4">
                  <a:moveTo>
                    <a:pt x="35" y="54"/>
                  </a:moveTo>
                  <a:lnTo>
                    <a:pt x="40" y="47"/>
                  </a:lnTo>
                  <a:lnTo>
                    <a:pt x="49" y="31"/>
                  </a:lnTo>
                  <a:lnTo>
                    <a:pt x="54" y="23"/>
                  </a:lnTo>
                  <a:lnTo>
                    <a:pt x="23" y="0"/>
                  </a:lnTo>
                  <a:lnTo>
                    <a:pt x="16" y="12"/>
                  </a:lnTo>
                  <a:lnTo>
                    <a:pt x="7" y="28"/>
                  </a:lnTo>
                  <a:lnTo>
                    <a:pt x="0" y="40"/>
                  </a:lnTo>
                  <a:lnTo>
                    <a:pt x="35" y="5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7" name="Freeform 314"/>
            <p:cNvSpPr>
              <a:spLocks/>
            </p:cNvSpPr>
            <p:nvPr/>
          </p:nvSpPr>
          <p:spPr bwMode="auto">
            <a:xfrm>
              <a:off x="3174402" y="4563651"/>
              <a:ext cx="43371" cy="50962"/>
            </a:xfrm>
            <a:custGeom>
              <a:avLst/>
              <a:gdLst>
                <a:gd name="T0" fmla="*/ 40 w 40"/>
                <a:gd name="T1" fmla="*/ 43 h 47"/>
                <a:gd name="T2" fmla="*/ 40 w 40"/>
                <a:gd name="T3" fmla="*/ 33 h 47"/>
                <a:gd name="T4" fmla="*/ 40 w 40"/>
                <a:gd name="T5" fmla="*/ 14 h 47"/>
                <a:gd name="T6" fmla="*/ 40 w 40"/>
                <a:gd name="T7" fmla="*/ 5 h 47"/>
                <a:gd name="T8" fmla="*/ 0 w 40"/>
                <a:gd name="T9" fmla="*/ 0 h 47"/>
                <a:gd name="T10" fmla="*/ 0 w 40"/>
                <a:gd name="T11" fmla="*/ 14 h 47"/>
                <a:gd name="T12" fmla="*/ 0 w 40"/>
                <a:gd name="T13" fmla="*/ 33 h 47"/>
                <a:gd name="T14" fmla="*/ 0 w 40"/>
                <a:gd name="T15" fmla="*/ 47 h 47"/>
                <a:gd name="T16" fmla="*/ 40 w 40"/>
                <a:gd name="T17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40" y="4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0" y="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0" y="47"/>
                  </a:lnTo>
                  <a:lnTo>
                    <a:pt x="40" y="4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8" name="Freeform 315"/>
            <p:cNvSpPr>
              <a:spLocks/>
            </p:cNvSpPr>
            <p:nvPr/>
          </p:nvSpPr>
          <p:spPr bwMode="auto">
            <a:xfrm>
              <a:off x="3148379" y="4492088"/>
              <a:ext cx="59636" cy="58551"/>
            </a:xfrm>
            <a:custGeom>
              <a:avLst/>
              <a:gdLst>
                <a:gd name="T0" fmla="*/ 55 w 55"/>
                <a:gd name="T1" fmla="*/ 31 h 54"/>
                <a:gd name="T2" fmla="*/ 52 w 55"/>
                <a:gd name="T3" fmla="*/ 24 h 54"/>
                <a:gd name="T4" fmla="*/ 40 w 55"/>
                <a:gd name="T5" fmla="*/ 7 h 54"/>
                <a:gd name="T6" fmla="*/ 38 w 55"/>
                <a:gd name="T7" fmla="*/ 0 h 54"/>
                <a:gd name="T8" fmla="*/ 0 w 55"/>
                <a:gd name="T9" fmla="*/ 14 h 54"/>
                <a:gd name="T10" fmla="*/ 7 w 55"/>
                <a:gd name="T11" fmla="*/ 26 h 54"/>
                <a:gd name="T12" fmla="*/ 17 w 55"/>
                <a:gd name="T13" fmla="*/ 42 h 54"/>
                <a:gd name="T14" fmla="*/ 24 w 55"/>
                <a:gd name="T15" fmla="*/ 54 h 54"/>
                <a:gd name="T16" fmla="*/ 55 w 55"/>
                <a:gd name="T1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4">
                  <a:moveTo>
                    <a:pt x="55" y="31"/>
                  </a:moveTo>
                  <a:lnTo>
                    <a:pt x="52" y="24"/>
                  </a:lnTo>
                  <a:lnTo>
                    <a:pt x="40" y="7"/>
                  </a:lnTo>
                  <a:lnTo>
                    <a:pt x="38" y="0"/>
                  </a:lnTo>
                  <a:lnTo>
                    <a:pt x="0" y="14"/>
                  </a:lnTo>
                  <a:lnTo>
                    <a:pt x="7" y="26"/>
                  </a:lnTo>
                  <a:lnTo>
                    <a:pt x="17" y="42"/>
                  </a:lnTo>
                  <a:lnTo>
                    <a:pt x="24" y="54"/>
                  </a:lnTo>
                  <a:lnTo>
                    <a:pt x="55" y="3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9" name="Freeform 316"/>
            <p:cNvSpPr>
              <a:spLocks/>
            </p:cNvSpPr>
            <p:nvPr/>
          </p:nvSpPr>
          <p:spPr bwMode="auto">
            <a:xfrm>
              <a:off x="3097418" y="4437874"/>
              <a:ext cx="61805" cy="59636"/>
            </a:xfrm>
            <a:custGeom>
              <a:avLst/>
              <a:gdLst>
                <a:gd name="T0" fmla="*/ 57 w 57"/>
                <a:gd name="T1" fmla="*/ 17 h 55"/>
                <a:gd name="T2" fmla="*/ 50 w 57"/>
                <a:gd name="T3" fmla="*/ 14 h 55"/>
                <a:gd name="T4" fmla="*/ 33 w 57"/>
                <a:gd name="T5" fmla="*/ 3 h 55"/>
                <a:gd name="T6" fmla="*/ 26 w 57"/>
                <a:gd name="T7" fmla="*/ 0 h 55"/>
                <a:gd name="T8" fmla="*/ 0 w 57"/>
                <a:gd name="T9" fmla="*/ 31 h 55"/>
                <a:gd name="T10" fmla="*/ 14 w 57"/>
                <a:gd name="T11" fmla="*/ 38 h 55"/>
                <a:gd name="T12" fmla="*/ 31 w 57"/>
                <a:gd name="T13" fmla="*/ 48 h 55"/>
                <a:gd name="T14" fmla="*/ 43 w 57"/>
                <a:gd name="T15" fmla="*/ 55 h 55"/>
                <a:gd name="T16" fmla="*/ 57 w 57"/>
                <a:gd name="T17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57" y="17"/>
                  </a:moveTo>
                  <a:lnTo>
                    <a:pt x="50" y="14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0" y="31"/>
                  </a:lnTo>
                  <a:lnTo>
                    <a:pt x="14" y="38"/>
                  </a:lnTo>
                  <a:lnTo>
                    <a:pt x="31" y="48"/>
                  </a:lnTo>
                  <a:lnTo>
                    <a:pt x="43" y="55"/>
                  </a:lnTo>
                  <a:lnTo>
                    <a:pt x="57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0" name="Freeform 317"/>
            <p:cNvSpPr>
              <a:spLocks noEditPoints="1"/>
            </p:cNvSpPr>
            <p:nvPr/>
          </p:nvSpPr>
          <p:spPr bwMode="auto">
            <a:xfrm>
              <a:off x="2926101" y="4448717"/>
              <a:ext cx="263481" cy="266734"/>
            </a:xfrm>
            <a:custGeom>
              <a:avLst/>
              <a:gdLst>
                <a:gd name="T0" fmla="*/ 51 w 103"/>
                <a:gd name="T1" fmla="*/ 104 h 104"/>
                <a:gd name="T2" fmla="*/ 0 w 103"/>
                <a:gd name="T3" fmla="*/ 52 h 104"/>
                <a:gd name="T4" fmla="*/ 51 w 103"/>
                <a:gd name="T5" fmla="*/ 0 h 104"/>
                <a:gd name="T6" fmla="*/ 103 w 103"/>
                <a:gd name="T7" fmla="*/ 52 h 104"/>
                <a:gd name="T8" fmla="*/ 51 w 103"/>
                <a:gd name="T9" fmla="*/ 104 h 104"/>
                <a:gd name="T10" fmla="*/ 51 w 103"/>
                <a:gd name="T11" fmla="*/ 16 h 104"/>
                <a:gd name="T12" fmla="*/ 15 w 103"/>
                <a:gd name="T13" fmla="*/ 52 h 104"/>
                <a:gd name="T14" fmla="*/ 51 w 103"/>
                <a:gd name="T15" fmla="*/ 89 h 104"/>
                <a:gd name="T16" fmla="*/ 87 w 103"/>
                <a:gd name="T17" fmla="*/ 52 h 104"/>
                <a:gd name="T18" fmla="*/ 51 w 103"/>
                <a:gd name="T1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4">
                  <a:moveTo>
                    <a:pt x="51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4"/>
                    <a:pt x="23" y="0"/>
                    <a:pt x="51" y="0"/>
                  </a:cubicBezTo>
                  <a:cubicBezTo>
                    <a:pt x="80" y="0"/>
                    <a:pt x="103" y="24"/>
                    <a:pt x="103" y="52"/>
                  </a:cubicBezTo>
                  <a:cubicBezTo>
                    <a:pt x="103" y="81"/>
                    <a:pt x="80" y="104"/>
                    <a:pt x="51" y="104"/>
                  </a:cubicBezTo>
                  <a:close/>
                  <a:moveTo>
                    <a:pt x="51" y="16"/>
                  </a:moveTo>
                  <a:cubicBezTo>
                    <a:pt x="31" y="16"/>
                    <a:pt x="15" y="32"/>
                    <a:pt x="15" y="52"/>
                  </a:cubicBezTo>
                  <a:cubicBezTo>
                    <a:pt x="15" y="73"/>
                    <a:pt x="31" y="89"/>
                    <a:pt x="51" y="89"/>
                  </a:cubicBezTo>
                  <a:cubicBezTo>
                    <a:pt x="71" y="89"/>
                    <a:pt x="87" y="73"/>
                    <a:pt x="87" y="52"/>
                  </a:cubicBezTo>
                  <a:cubicBezTo>
                    <a:pt x="87" y="32"/>
                    <a:pt x="71" y="16"/>
                    <a:pt x="51" y="1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1" name="Oval 318"/>
            <p:cNvSpPr>
              <a:spLocks noChangeArrowheads="1"/>
            </p:cNvSpPr>
            <p:nvPr/>
          </p:nvSpPr>
          <p:spPr bwMode="auto">
            <a:xfrm>
              <a:off x="2999832" y="4525702"/>
              <a:ext cx="112766" cy="112766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2" name="组合 90"/>
          <p:cNvGrpSpPr>
            <a:grpSpLocks/>
          </p:cNvGrpSpPr>
          <p:nvPr/>
        </p:nvGrpSpPr>
        <p:grpSpPr bwMode="auto">
          <a:xfrm>
            <a:off x="9409219" y="4290559"/>
            <a:ext cx="436860" cy="374967"/>
            <a:chOff x="3787022" y="1797643"/>
            <a:chExt cx="550817" cy="473832"/>
          </a:xfrm>
        </p:grpSpPr>
        <p:sp>
          <p:nvSpPr>
            <p:cNvPr id="133" name="Oval 217"/>
            <p:cNvSpPr>
              <a:spLocks noChangeArrowheads="1"/>
            </p:cNvSpPr>
            <p:nvPr/>
          </p:nvSpPr>
          <p:spPr bwMode="auto">
            <a:xfrm>
              <a:off x="4007132" y="1931010"/>
              <a:ext cx="108428" cy="135536"/>
            </a:xfrm>
            <a:prstGeom prst="ellipse">
              <a:avLst/>
            </a:prstGeom>
            <a:solidFill>
              <a:srgbClr val="4249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4" name="Freeform 218"/>
            <p:cNvSpPr>
              <a:spLocks/>
            </p:cNvSpPr>
            <p:nvPr/>
          </p:nvSpPr>
          <p:spPr bwMode="auto">
            <a:xfrm>
              <a:off x="4079779" y="2081725"/>
              <a:ext cx="96502" cy="133367"/>
            </a:xfrm>
            <a:custGeom>
              <a:avLst/>
              <a:gdLst>
                <a:gd name="T0" fmla="*/ 91423 w 38"/>
                <a:gd name="T1" fmla="*/ 30777 h 52"/>
                <a:gd name="T2" fmla="*/ 60949 w 38"/>
                <a:gd name="T3" fmla="*/ 2565 h 52"/>
                <a:gd name="T4" fmla="*/ 30474 w 38"/>
                <a:gd name="T5" fmla="*/ 2565 h 52"/>
                <a:gd name="T6" fmla="*/ 50791 w 38"/>
                <a:gd name="T7" fmla="*/ 17953 h 52"/>
                <a:gd name="T8" fmla="*/ 22856 w 38"/>
                <a:gd name="T9" fmla="*/ 33342 h 52"/>
                <a:gd name="T10" fmla="*/ 35553 w 38"/>
                <a:gd name="T11" fmla="*/ 53860 h 52"/>
                <a:gd name="T12" fmla="*/ 0 w 38"/>
                <a:gd name="T13" fmla="*/ 133367 h 52"/>
                <a:gd name="T14" fmla="*/ 0 w 38"/>
                <a:gd name="T15" fmla="*/ 133367 h 52"/>
                <a:gd name="T16" fmla="*/ 96502 w 38"/>
                <a:gd name="T17" fmla="*/ 94896 h 52"/>
                <a:gd name="T18" fmla="*/ 91423 w 38"/>
                <a:gd name="T19" fmla="*/ 30777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52"/>
                <a:gd name="T32" fmla="*/ 38 w 38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52">
                  <a:moveTo>
                    <a:pt x="36" y="12"/>
                  </a:moveTo>
                  <a:cubicBezTo>
                    <a:pt x="36" y="5"/>
                    <a:pt x="30" y="0"/>
                    <a:pt x="24" y="1"/>
                  </a:cubicBezTo>
                  <a:cubicBezTo>
                    <a:pt x="24" y="1"/>
                    <a:pt x="19" y="1"/>
                    <a:pt x="12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5" y="51"/>
                    <a:pt x="28" y="45"/>
                    <a:pt x="38" y="37"/>
                  </a:cubicBezTo>
                  <a:lnTo>
                    <a:pt x="36" y="12"/>
                  </a:ln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5" name="Freeform 219"/>
            <p:cNvSpPr>
              <a:spLocks/>
            </p:cNvSpPr>
            <p:nvPr/>
          </p:nvSpPr>
          <p:spPr bwMode="auto">
            <a:xfrm>
              <a:off x="3948581" y="2081725"/>
              <a:ext cx="95417" cy="133367"/>
            </a:xfrm>
            <a:custGeom>
              <a:avLst/>
              <a:gdLst>
                <a:gd name="T0" fmla="*/ 59313 w 37"/>
                <a:gd name="T1" fmla="*/ 53860 h 52"/>
                <a:gd name="T2" fmla="*/ 72207 w 37"/>
                <a:gd name="T3" fmla="*/ 33342 h 52"/>
                <a:gd name="T4" fmla="*/ 43840 w 37"/>
                <a:gd name="T5" fmla="*/ 17953 h 52"/>
                <a:gd name="T6" fmla="*/ 64471 w 37"/>
                <a:gd name="T7" fmla="*/ 0 h 52"/>
                <a:gd name="T8" fmla="*/ 38683 w 37"/>
                <a:gd name="T9" fmla="*/ 2565 h 52"/>
                <a:gd name="T10" fmla="*/ 38683 w 37"/>
                <a:gd name="T11" fmla="*/ 2565 h 52"/>
                <a:gd name="T12" fmla="*/ 5158 w 37"/>
                <a:gd name="T13" fmla="*/ 30777 h 52"/>
                <a:gd name="T14" fmla="*/ 0 w 37"/>
                <a:gd name="T15" fmla="*/ 94896 h 52"/>
                <a:gd name="T16" fmla="*/ 95417 w 37"/>
                <a:gd name="T17" fmla="*/ 133367 h 52"/>
                <a:gd name="T18" fmla="*/ 95417 w 37"/>
                <a:gd name="T19" fmla="*/ 133367 h 52"/>
                <a:gd name="T20" fmla="*/ 59313 w 37"/>
                <a:gd name="T21" fmla="*/ 5386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52"/>
                <a:gd name="T35" fmla="*/ 37 w 37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52">
                  <a:moveTo>
                    <a:pt x="23" y="21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6"/>
                    <a:pt x="23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23" y="21"/>
                  </a:ln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6" name="Freeform 220"/>
            <p:cNvSpPr>
              <a:spLocks/>
            </p:cNvSpPr>
            <p:nvPr/>
          </p:nvSpPr>
          <p:spPr bwMode="auto">
            <a:xfrm>
              <a:off x="4043998" y="2081725"/>
              <a:ext cx="35782" cy="28191"/>
            </a:xfrm>
            <a:custGeom>
              <a:avLst/>
              <a:gdLst>
                <a:gd name="T0" fmla="*/ 30360 w 33"/>
                <a:gd name="T1" fmla="*/ 28191 h 26"/>
                <a:gd name="T2" fmla="*/ 30360 w 33"/>
                <a:gd name="T3" fmla="*/ 28191 h 26"/>
                <a:gd name="T4" fmla="*/ 35782 w 33"/>
                <a:gd name="T5" fmla="*/ 26022 h 26"/>
                <a:gd name="T6" fmla="*/ 30360 w 33"/>
                <a:gd name="T7" fmla="*/ 0 h 26"/>
                <a:gd name="T8" fmla="*/ 7590 w 33"/>
                <a:gd name="T9" fmla="*/ 0 h 26"/>
                <a:gd name="T10" fmla="*/ 0 w 33"/>
                <a:gd name="T11" fmla="*/ 26022 h 26"/>
                <a:gd name="T12" fmla="*/ 4337 w 33"/>
                <a:gd name="T13" fmla="*/ 28191 h 26"/>
                <a:gd name="T14" fmla="*/ 4337 w 33"/>
                <a:gd name="T15" fmla="*/ 28191 h 26"/>
                <a:gd name="T16" fmla="*/ 30360 w 33"/>
                <a:gd name="T17" fmla="*/ 28191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26"/>
                <a:gd name="T29" fmla="*/ 33 w 33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26">
                  <a:moveTo>
                    <a:pt x="28" y="26"/>
                  </a:moveTo>
                  <a:lnTo>
                    <a:pt x="28" y="26"/>
                  </a:lnTo>
                  <a:lnTo>
                    <a:pt x="33" y="24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7" name="Freeform 221"/>
            <p:cNvSpPr>
              <a:spLocks/>
            </p:cNvSpPr>
            <p:nvPr/>
          </p:nvSpPr>
          <p:spPr bwMode="auto">
            <a:xfrm>
              <a:off x="4043998" y="2109916"/>
              <a:ext cx="35782" cy="108428"/>
            </a:xfrm>
            <a:custGeom>
              <a:avLst/>
              <a:gdLst>
                <a:gd name="T0" fmla="*/ 30670 w 14"/>
                <a:gd name="T1" fmla="*/ 0 h 42"/>
                <a:gd name="T2" fmla="*/ 30670 w 14"/>
                <a:gd name="T3" fmla="*/ 0 h 42"/>
                <a:gd name="T4" fmla="*/ 5112 w 14"/>
                <a:gd name="T5" fmla="*/ 0 h 42"/>
                <a:gd name="T6" fmla="*/ 5112 w 14"/>
                <a:gd name="T7" fmla="*/ 0 h 42"/>
                <a:gd name="T8" fmla="*/ 0 w 14"/>
                <a:gd name="T9" fmla="*/ 105846 h 42"/>
                <a:gd name="T10" fmla="*/ 0 w 14"/>
                <a:gd name="T11" fmla="*/ 105846 h 42"/>
                <a:gd name="T12" fmla="*/ 17891 w 14"/>
                <a:gd name="T13" fmla="*/ 108428 h 42"/>
                <a:gd name="T14" fmla="*/ 35782 w 14"/>
                <a:gd name="T15" fmla="*/ 105846 h 42"/>
                <a:gd name="T16" fmla="*/ 35782 w 14"/>
                <a:gd name="T17" fmla="*/ 105846 h 42"/>
                <a:gd name="T18" fmla="*/ 30670 w 14"/>
                <a:gd name="T19" fmla="*/ 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42"/>
                <a:gd name="T32" fmla="*/ 14 w 14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4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2"/>
                    <a:pt x="5" y="42"/>
                    <a:pt x="7" y="42"/>
                  </a:cubicBezTo>
                  <a:cubicBezTo>
                    <a:pt x="10" y="42"/>
                    <a:pt x="12" y="42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8" name="Freeform 222"/>
            <p:cNvSpPr>
              <a:spLocks/>
            </p:cNvSpPr>
            <p:nvPr/>
          </p:nvSpPr>
          <p:spPr bwMode="auto">
            <a:xfrm>
              <a:off x="3826056" y="2032933"/>
              <a:ext cx="460821" cy="238542"/>
            </a:xfrm>
            <a:custGeom>
              <a:avLst/>
              <a:gdLst>
                <a:gd name="T0" fmla="*/ 235531 w 180"/>
                <a:gd name="T1" fmla="*/ 238542 h 93"/>
                <a:gd name="T2" fmla="*/ 0 w 180"/>
                <a:gd name="T3" fmla="*/ 0 h 93"/>
                <a:gd name="T4" fmla="*/ 58883 w 180"/>
                <a:gd name="T5" fmla="*/ 0 h 93"/>
                <a:gd name="T6" fmla="*/ 235531 w 180"/>
                <a:gd name="T7" fmla="*/ 179548 h 93"/>
                <a:gd name="T8" fmla="*/ 404498 w 180"/>
                <a:gd name="T9" fmla="*/ 56429 h 93"/>
                <a:gd name="T10" fmla="*/ 460821 w 180"/>
                <a:gd name="T11" fmla="*/ 76949 h 93"/>
                <a:gd name="T12" fmla="*/ 235531 w 180"/>
                <a:gd name="T13" fmla="*/ 238542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0"/>
                <a:gd name="T22" fmla="*/ 0 h 93"/>
                <a:gd name="T23" fmla="*/ 180 w 180"/>
                <a:gd name="T24" fmla="*/ 93 h 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0" h="93">
                  <a:moveTo>
                    <a:pt x="92" y="93"/>
                  </a:moveTo>
                  <a:cubicBezTo>
                    <a:pt x="41" y="93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9"/>
                    <a:pt x="54" y="70"/>
                    <a:pt x="92" y="70"/>
                  </a:cubicBezTo>
                  <a:cubicBezTo>
                    <a:pt x="122" y="70"/>
                    <a:pt x="149" y="51"/>
                    <a:pt x="158" y="22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68" y="67"/>
                    <a:pt x="132" y="93"/>
                    <a:pt x="92" y="93"/>
                  </a:cubicBez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9" name="Freeform 223"/>
            <p:cNvSpPr>
              <a:spLocks/>
            </p:cNvSpPr>
            <p:nvPr/>
          </p:nvSpPr>
          <p:spPr bwMode="auto">
            <a:xfrm>
              <a:off x="3787022" y="1979802"/>
              <a:ext cx="133367" cy="66142"/>
            </a:xfrm>
            <a:custGeom>
              <a:avLst/>
              <a:gdLst>
                <a:gd name="T0" fmla="*/ 133367 w 123"/>
                <a:gd name="T1" fmla="*/ 66142 h 61"/>
                <a:gd name="T2" fmla="*/ 67226 w 123"/>
                <a:gd name="T3" fmla="*/ 0 h 61"/>
                <a:gd name="T4" fmla="*/ 0 w 123"/>
                <a:gd name="T5" fmla="*/ 66142 h 61"/>
                <a:gd name="T6" fmla="*/ 133367 w 123"/>
                <a:gd name="T7" fmla="*/ 66142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61"/>
                <a:gd name="T14" fmla="*/ 123 w 12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61">
                  <a:moveTo>
                    <a:pt x="123" y="61"/>
                  </a:moveTo>
                  <a:lnTo>
                    <a:pt x="62" y="0"/>
                  </a:lnTo>
                  <a:lnTo>
                    <a:pt x="0" y="61"/>
                  </a:lnTo>
                  <a:lnTo>
                    <a:pt x="123" y="61"/>
                  </a:ln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0" name="Freeform 224"/>
            <p:cNvSpPr>
              <a:spLocks/>
            </p:cNvSpPr>
            <p:nvPr/>
          </p:nvSpPr>
          <p:spPr bwMode="auto">
            <a:xfrm>
              <a:off x="3837984" y="1797643"/>
              <a:ext cx="461905" cy="235290"/>
            </a:xfrm>
            <a:custGeom>
              <a:avLst/>
              <a:gdLst>
                <a:gd name="T0" fmla="*/ 461905 w 180"/>
                <a:gd name="T1" fmla="*/ 235290 h 92"/>
                <a:gd name="T2" fmla="*/ 402884 w 180"/>
                <a:gd name="T3" fmla="*/ 235290 h 92"/>
                <a:gd name="T4" fmla="*/ 225820 w 180"/>
                <a:gd name="T5" fmla="*/ 58823 h 92"/>
                <a:gd name="T6" fmla="*/ 53889 w 180"/>
                <a:gd name="T7" fmla="*/ 179025 h 92"/>
                <a:gd name="T8" fmla="*/ 0 w 180"/>
                <a:gd name="T9" fmla="*/ 161122 h 92"/>
                <a:gd name="T10" fmla="*/ 225820 w 180"/>
                <a:gd name="T11" fmla="*/ 0 h 92"/>
                <a:gd name="T12" fmla="*/ 461905 w 180"/>
                <a:gd name="T13" fmla="*/ 23529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0"/>
                <a:gd name="T22" fmla="*/ 0 h 92"/>
                <a:gd name="T23" fmla="*/ 180 w 180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0" h="92">
                  <a:moveTo>
                    <a:pt x="180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7" y="23"/>
                    <a:pt x="31" y="42"/>
                    <a:pt x="21" y="7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25"/>
                    <a:pt x="48" y="0"/>
                    <a:pt x="88" y="0"/>
                  </a:cubicBezTo>
                  <a:cubicBezTo>
                    <a:pt x="139" y="0"/>
                    <a:pt x="180" y="41"/>
                    <a:pt x="180" y="92"/>
                  </a:cubicBez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1" name="Freeform 225"/>
            <p:cNvSpPr>
              <a:spLocks/>
            </p:cNvSpPr>
            <p:nvPr/>
          </p:nvSpPr>
          <p:spPr bwMode="auto">
            <a:xfrm>
              <a:off x="4202303" y="2021005"/>
              <a:ext cx="135536" cy="68310"/>
            </a:xfrm>
            <a:custGeom>
              <a:avLst/>
              <a:gdLst>
                <a:gd name="T0" fmla="*/ 0 w 125"/>
                <a:gd name="T1" fmla="*/ 0 h 63"/>
                <a:gd name="T2" fmla="*/ 69394 w 125"/>
                <a:gd name="T3" fmla="*/ 68310 h 63"/>
                <a:gd name="T4" fmla="*/ 135536 w 125"/>
                <a:gd name="T5" fmla="*/ 0 h 63"/>
                <a:gd name="T6" fmla="*/ 0 w 125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"/>
                <a:gd name="T13" fmla="*/ 0 h 63"/>
                <a:gd name="T14" fmla="*/ 125 w 125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" h="63">
                  <a:moveTo>
                    <a:pt x="0" y="0"/>
                  </a:moveTo>
                  <a:lnTo>
                    <a:pt x="64" y="6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42" name="KSO_Shape"/>
          <p:cNvSpPr>
            <a:spLocks/>
          </p:cNvSpPr>
          <p:nvPr/>
        </p:nvSpPr>
        <p:spPr bwMode="auto">
          <a:xfrm>
            <a:off x="953430" y="4609632"/>
            <a:ext cx="217000" cy="274684"/>
          </a:xfrm>
          <a:custGeom>
            <a:avLst/>
            <a:gdLst>
              <a:gd name="T0" fmla="*/ 508479 w 1679575"/>
              <a:gd name="T1" fmla="*/ 933537 h 2125662"/>
              <a:gd name="T2" fmla="*/ 645344 w 1679575"/>
              <a:gd name="T3" fmla="*/ 1004349 h 2125662"/>
              <a:gd name="T4" fmla="*/ 637947 w 1679575"/>
              <a:gd name="T5" fmla="*/ 1045870 h 2125662"/>
              <a:gd name="T6" fmla="*/ 629410 w 1679575"/>
              <a:gd name="T7" fmla="*/ 1095637 h 2125662"/>
              <a:gd name="T8" fmla="*/ 645913 w 1679575"/>
              <a:gd name="T9" fmla="*/ 1148533 h 2125662"/>
              <a:gd name="T10" fmla="*/ 923628 w 1679575"/>
              <a:gd name="T11" fmla="*/ 1679766 h 2125662"/>
              <a:gd name="T12" fmla="*/ 886068 w 1679575"/>
              <a:gd name="T13" fmla="*/ 1137442 h 2125662"/>
              <a:gd name="T14" fmla="*/ 896597 w 1679575"/>
              <a:gd name="T15" fmla="*/ 1083408 h 2125662"/>
              <a:gd name="T16" fmla="*/ 885214 w 1679575"/>
              <a:gd name="T17" fmla="*/ 1039044 h 2125662"/>
              <a:gd name="T18" fmla="*/ 917083 w 1679575"/>
              <a:gd name="T19" fmla="*/ 999799 h 2125662"/>
              <a:gd name="T20" fmla="*/ 1048543 w 1679575"/>
              <a:gd name="T21" fmla="*/ 927280 h 2125662"/>
              <a:gd name="T22" fmla="*/ 1168905 w 1679575"/>
              <a:gd name="T23" fmla="*/ 933822 h 2125662"/>
              <a:gd name="T24" fmla="*/ 1257397 w 1679575"/>
              <a:gd name="T25" fmla="*/ 1021128 h 2125662"/>
              <a:gd name="T26" fmla="*/ 1333655 w 1679575"/>
              <a:gd name="T27" fmla="*/ 1118957 h 2125662"/>
              <a:gd name="T28" fmla="*/ 1397392 w 1679575"/>
              <a:gd name="T29" fmla="*/ 1227592 h 2125662"/>
              <a:gd name="T30" fmla="*/ 1446903 w 1679575"/>
              <a:gd name="T31" fmla="*/ 1349025 h 2125662"/>
              <a:gd name="T32" fmla="*/ 1482186 w 1679575"/>
              <a:gd name="T33" fmla="*/ 1483540 h 2125662"/>
              <a:gd name="T34" fmla="*/ 1501820 w 1679575"/>
              <a:gd name="T35" fmla="*/ 1632274 h 2125662"/>
              <a:gd name="T36" fmla="*/ 1439790 w 1679575"/>
              <a:gd name="T37" fmla="*/ 1742331 h 2125662"/>
              <a:gd name="T38" fmla="*/ 1242601 w 1679575"/>
              <a:gd name="T39" fmla="*/ 1826794 h 2125662"/>
              <a:gd name="T40" fmla="*/ 1035738 w 1679575"/>
              <a:gd name="T41" fmla="*/ 1881112 h 2125662"/>
              <a:gd name="T42" fmla="*/ 822331 w 1679575"/>
              <a:gd name="T43" fmla="*/ 1904432 h 2125662"/>
              <a:gd name="T44" fmla="*/ 596403 w 1679575"/>
              <a:gd name="T45" fmla="*/ 1894194 h 2125662"/>
              <a:gd name="T46" fmla="*/ 373036 w 1679575"/>
              <a:gd name="T47" fmla="*/ 1847838 h 2125662"/>
              <a:gd name="T48" fmla="*/ 159344 w 1679575"/>
              <a:gd name="T49" fmla="*/ 1766788 h 2125662"/>
              <a:gd name="T50" fmla="*/ 0 w 1679575"/>
              <a:gd name="T51" fmla="*/ 1676354 h 2125662"/>
              <a:gd name="T52" fmla="*/ 15365 w 1679575"/>
              <a:gd name="T53" fmla="*/ 1518519 h 2125662"/>
              <a:gd name="T54" fmla="*/ 47234 w 1679575"/>
              <a:gd name="T55" fmla="*/ 1376611 h 2125662"/>
              <a:gd name="T56" fmla="*/ 94468 w 1679575"/>
              <a:gd name="T57" fmla="*/ 1249206 h 2125662"/>
              <a:gd name="T58" fmla="*/ 155930 w 1679575"/>
              <a:gd name="T59" fmla="*/ 1135735 h 2125662"/>
              <a:gd name="T60" fmla="*/ 230765 w 1679575"/>
              <a:gd name="T61" fmla="*/ 1035348 h 2125662"/>
              <a:gd name="T62" fmla="*/ 317835 w 1679575"/>
              <a:gd name="T63" fmla="*/ 946334 h 2125662"/>
              <a:gd name="T64" fmla="*/ 427669 w 1679575"/>
              <a:gd name="T65" fmla="*/ 860449 h 2125662"/>
              <a:gd name="T66" fmla="*/ 831848 w 1679575"/>
              <a:gd name="T67" fmla="*/ 5125 h 2125662"/>
              <a:gd name="T68" fmla="*/ 927152 w 1679575"/>
              <a:gd name="T69" fmla="*/ 31035 h 2125662"/>
              <a:gd name="T70" fmla="*/ 1013353 w 1679575"/>
              <a:gd name="T71" fmla="*/ 76590 h 2125662"/>
              <a:gd name="T72" fmla="*/ 1087035 w 1679575"/>
              <a:gd name="T73" fmla="*/ 138945 h 2125662"/>
              <a:gd name="T74" fmla="*/ 1145356 w 1679575"/>
              <a:gd name="T75" fmla="*/ 215250 h 2125662"/>
              <a:gd name="T76" fmla="*/ 1186607 w 1679575"/>
              <a:gd name="T77" fmla="*/ 303514 h 2125662"/>
              <a:gd name="T78" fmla="*/ 1207944 w 1679575"/>
              <a:gd name="T79" fmla="*/ 401174 h 2125662"/>
              <a:gd name="T80" fmla="*/ 1205383 w 1679575"/>
              <a:gd name="T81" fmla="*/ 513924 h 2125662"/>
              <a:gd name="T82" fmla="*/ 1172382 w 1679575"/>
              <a:gd name="T83" fmla="*/ 626673 h 2125662"/>
              <a:gd name="T84" fmla="*/ 1112924 w 1679575"/>
              <a:gd name="T85" fmla="*/ 725187 h 2125662"/>
              <a:gd name="T86" fmla="*/ 1030706 w 1679575"/>
              <a:gd name="T87" fmla="*/ 804625 h 2125662"/>
              <a:gd name="T88" fmla="*/ 915204 w 1679575"/>
              <a:gd name="T89" fmla="*/ 867264 h 2125662"/>
              <a:gd name="T90" fmla="*/ 837253 w 1679575"/>
              <a:gd name="T91" fmla="*/ 887764 h 2125662"/>
              <a:gd name="T92" fmla="*/ 753044 w 1679575"/>
              <a:gd name="T93" fmla="*/ 893458 h 2125662"/>
              <a:gd name="T94" fmla="*/ 658879 w 1679575"/>
              <a:gd name="T95" fmla="*/ 881215 h 2125662"/>
              <a:gd name="T96" fmla="*/ 572394 w 1679575"/>
              <a:gd name="T97" fmla="*/ 850180 h 2125662"/>
              <a:gd name="T98" fmla="*/ 494728 w 1679575"/>
              <a:gd name="T99" fmla="*/ 802917 h 2125662"/>
              <a:gd name="T100" fmla="*/ 424459 w 1679575"/>
              <a:gd name="T101" fmla="*/ 736576 h 2125662"/>
              <a:gd name="T102" fmla="*/ 366992 w 1679575"/>
              <a:gd name="T103" fmla="*/ 651159 h 2125662"/>
              <a:gd name="T104" fmla="*/ 330578 w 1679575"/>
              <a:gd name="T105" fmla="*/ 553500 h 2125662"/>
              <a:gd name="T106" fmla="*/ 317206 w 1679575"/>
              <a:gd name="T107" fmla="*/ 446729 h 2125662"/>
              <a:gd name="T108" fmla="*/ 328586 w 1679575"/>
              <a:gd name="T109" fmla="*/ 345653 h 2125662"/>
              <a:gd name="T110" fmla="*/ 361587 w 1679575"/>
              <a:gd name="T111" fmla="*/ 253403 h 2125662"/>
              <a:gd name="T112" fmla="*/ 412795 w 1679575"/>
              <a:gd name="T113" fmla="*/ 171118 h 2125662"/>
              <a:gd name="T114" fmla="*/ 479934 w 1679575"/>
              <a:gd name="T115" fmla="*/ 101931 h 2125662"/>
              <a:gd name="T116" fmla="*/ 560729 w 1679575"/>
              <a:gd name="T117" fmla="*/ 48972 h 2125662"/>
              <a:gd name="T118" fmla="*/ 652620 w 1679575"/>
              <a:gd name="T119" fmla="*/ 13952 h 2125662"/>
              <a:gd name="T120" fmla="*/ 752191 w 1679575"/>
              <a:gd name="T121" fmla="*/ 0 h 21256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79575" h="2125662">
                <a:moveTo>
                  <a:pt x="481421" y="957262"/>
                </a:moveTo>
                <a:lnTo>
                  <a:pt x="484914" y="961070"/>
                </a:lnTo>
                <a:lnTo>
                  <a:pt x="490948" y="968686"/>
                </a:lnTo>
                <a:lnTo>
                  <a:pt x="497299" y="975667"/>
                </a:lnTo>
                <a:lnTo>
                  <a:pt x="510319" y="990264"/>
                </a:lnTo>
                <a:lnTo>
                  <a:pt x="523657" y="1003909"/>
                </a:lnTo>
                <a:lnTo>
                  <a:pt x="537947" y="1017237"/>
                </a:lnTo>
                <a:lnTo>
                  <a:pt x="552237" y="1029613"/>
                </a:lnTo>
                <a:lnTo>
                  <a:pt x="567480" y="1041671"/>
                </a:lnTo>
                <a:lnTo>
                  <a:pt x="583040" y="1053095"/>
                </a:lnTo>
                <a:lnTo>
                  <a:pt x="598601" y="1063884"/>
                </a:lnTo>
                <a:lnTo>
                  <a:pt x="615114" y="1074039"/>
                </a:lnTo>
                <a:lnTo>
                  <a:pt x="631627" y="1083558"/>
                </a:lnTo>
                <a:lnTo>
                  <a:pt x="649093" y="1092126"/>
                </a:lnTo>
                <a:lnTo>
                  <a:pt x="666241" y="1100377"/>
                </a:lnTo>
                <a:lnTo>
                  <a:pt x="684025" y="1107993"/>
                </a:lnTo>
                <a:lnTo>
                  <a:pt x="701808" y="1114657"/>
                </a:lnTo>
                <a:lnTo>
                  <a:pt x="720226" y="1120686"/>
                </a:lnTo>
                <a:lnTo>
                  <a:pt x="738645" y="1125763"/>
                </a:lnTo>
                <a:lnTo>
                  <a:pt x="734517" y="1130840"/>
                </a:lnTo>
                <a:lnTo>
                  <a:pt x="730706" y="1135283"/>
                </a:lnTo>
                <a:lnTo>
                  <a:pt x="727213" y="1140043"/>
                </a:lnTo>
                <a:lnTo>
                  <a:pt x="723402" y="1145437"/>
                </a:lnTo>
                <a:lnTo>
                  <a:pt x="720544" y="1150515"/>
                </a:lnTo>
                <a:lnTo>
                  <a:pt x="717368" y="1155909"/>
                </a:lnTo>
                <a:lnTo>
                  <a:pt x="714510" y="1161304"/>
                </a:lnTo>
                <a:lnTo>
                  <a:pt x="711970" y="1167016"/>
                </a:lnTo>
                <a:lnTo>
                  <a:pt x="710064" y="1172410"/>
                </a:lnTo>
                <a:lnTo>
                  <a:pt x="708159" y="1178439"/>
                </a:lnTo>
                <a:lnTo>
                  <a:pt x="706254" y="1184151"/>
                </a:lnTo>
                <a:lnTo>
                  <a:pt x="704983" y="1190498"/>
                </a:lnTo>
                <a:lnTo>
                  <a:pt x="704031" y="1196210"/>
                </a:lnTo>
                <a:lnTo>
                  <a:pt x="702761" y="1202556"/>
                </a:lnTo>
                <a:lnTo>
                  <a:pt x="702443" y="1208903"/>
                </a:lnTo>
                <a:lnTo>
                  <a:pt x="702125" y="1215249"/>
                </a:lnTo>
                <a:lnTo>
                  <a:pt x="702443" y="1222548"/>
                </a:lnTo>
                <a:lnTo>
                  <a:pt x="703078" y="1229529"/>
                </a:lnTo>
                <a:lnTo>
                  <a:pt x="704348" y="1236510"/>
                </a:lnTo>
                <a:lnTo>
                  <a:pt x="705619" y="1243174"/>
                </a:lnTo>
                <a:lnTo>
                  <a:pt x="707206" y="1249838"/>
                </a:lnTo>
                <a:lnTo>
                  <a:pt x="709112" y="1256819"/>
                </a:lnTo>
                <a:lnTo>
                  <a:pt x="711652" y="1263166"/>
                </a:lnTo>
                <a:lnTo>
                  <a:pt x="714193" y="1269512"/>
                </a:lnTo>
                <a:lnTo>
                  <a:pt x="717686" y="1275542"/>
                </a:lnTo>
                <a:lnTo>
                  <a:pt x="720861" y="1281571"/>
                </a:lnTo>
                <a:lnTo>
                  <a:pt x="724355" y="1287283"/>
                </a:lnTo>
                <a:lnTo>
                  <a:pt x="728483" y="1292995"/>
                </a:lnTo>
                <a:lnTo>
                  <a:pt x="732611" y="1298389"/>
                </a:lnTo>
                <a:lnTo>
                  <a:pt x="737057" y="1303784"/>
                </a:lnTo>
                <a:lnTo>
                  <a:pt x="742138" y="1308861"/>
                </a:lnTo>
                <a:lnTo>
                  <a:pt x="746901" y="1313304"/>
                </a:lnTo>
                <a:lnTo>
                  <a:pt x="672275" y="1874339"/>
                </a:lnTo>
                <a:lnTo>
                  <a:pt x="854237" y="2050773"/>
                </a:lnTo>
                <a:lnTo>
                  <a:pt x="1030800" y="1874339"/>
                </a:lnTo>
                <a:lnTo>
                  <a:pt x="956173" y="1313304"/>
                </a:lnTo>
                <a:lnTo>
                  <a:pt x="961572" y="1308544"/>
                </a:lnTo>
                <a:lnTo>
                  <a:pt x="966018" y="1303466"/>
                </a:lnTo>
                <a:lnTo>
                  <a:pt x="970781" y="1298072"/>
                </a:lnTo>
                <a:lnTo>
                  <a:pt x="974910" y="1292995"/>
                </a:lnTo>
                <a:lnTo>
                  <a:pt x="978720" y="1286965"/>
                </a:lnTo>
                <a:lnTo>
                  <a:pt x="982531" y="1281571"/>
                </a:lnTo>
                <a:lnTo>
                  <a:pt x="986024" y="1275224"/>
                </a:lnTo>
                <a:lnTo>
                  <a:pt x="988882" y="1269195"/>
                </a:lnTo>
                <a:lnTo>
                  <a:pt x="991423" y="1262849"/>
                </a:lnTo>
                <a:lnTo>
                  <a:pt x="994281" y="1256502"/>
                </a:lnTo>
                <a:lnTo>
                  <a:pt x="996186" y="1249838"/>
                </a:lnTo>
                <a:lnTo>
                  <a:pt x="997774" y="1243174"/>
                </a:lnTo>
                <a:lnTo>
                  <a:pt x="999044" y="1236510"/>
                </a:lnTo>
                <a:lnTo>
                  <a:pt x="999997" y="1229212"/>
                </a:lnTo>
                <a:lnTo>
                  <a:pt x="1000632" y="1222548"/>
                </a:lnTo>
                <a:lnTo>
                  <a:pt x="1000632" y="1215249"/>
                </a:lnTo>
                <a:lnTo>
                  <a:pt x="1000632" y="1208903"/>
                </a:lnTo>
                <a:lnTo>
                  <a:pt x="1000314" y="1203191"/>
                </a:lnTo>
                <a:lnTo>
                  <a:pt x="999679" y="1197479"/>
                </a:lnTo>
                <a:lnTo>
                  <a:pt x="998727" y="1191767"/>
                </a:lnTo>
                <a:lnTo>
                  <a:pt x="997456" y="1186055"/>
                </a:lnTo>
                <a:lnTo>
                  <a:pt x="996186" y="1180661"/>
                </a:lnTo>
                <a:lnTo>
                  <a:pt x="994598" y="1175266"/>
                </a:lnTo>
                <a:lnTo>
                  <a:pt x="992375" y="1169872"/>
                </a:lnTo>
                <a:lnTo>
                  <a:pt x="990152" y="1164794"/>
                </a:lnTo>
                <a:lnTo>
                  <a:pt x="987929" y="1159400"/>
                </a:lnTo>
                <a:lnTo>
                  <a:pt x="985389" y="1154640"/>
                </a:lnTo>
                <a:lnTo>
                  <a:pt x="982849" y="1149563"/>
                </a:lnTo>
                <a:lnTo>
                  <a:pt x="979355" y="1144803"/>
                </a:lnTo>
                <a:lnTo>
                  <a:pt x="976497" y="1139725"/>
                </a:lnTo>
                <a:lnTo>
                  <a:pt x="973004" y="1135283"/>
                </a:lnTo>
                <a:lnTo>
                  <a:pt x="969829" y="1130840"/>
                </a:lnTo>
                <a:lnTo>
                  <a:pt x="987612" y="1126398"/>
                </a:lnTo>
                <a:lnTo>
                  <a:pt x="1005713" y="1121320"/>
                </a:lnTo>
                <a:lnTo>
                  <a:pt x="1023496" y="1115609"/>
                </a:lnTo>
                <a:lnTo>
                  <a:pt x="1041280" y="1109262"/>
                </a:lnTo>
                <a:lnTo>
                  <a:pt x="1058428" y="1101963"/>
                </a:lnTo>
                <a:lnTo>
                  <a:pt x="1075576" y="1094665"/>
                </a:lnTo>
                <a:lnTo>
                  <a:pt x="1092089" y="1086097"/>
                </a:lnTo>
                <a:lnTo>
                  <a:pt x="1108602" y="1076895"/>
                </a:lnTo>
                <a:lnTo>
                  <a:pt x="1124480" y="1067375"/>
                </a:lnTo>
                <a:lnTo>
                  <a:pt x="1140041" y="1056903"/>
                </a:lnTo>
                <a:lnTo>
                  <a:pt x="1155601" y="1046114"/>
                </a:lnTo>
                <a:lnTo>
                  <a:pt x="1170209" y="1034690"/>
                </a:lnTo>
                <a:lnTo>
                  <a:pt x="1184817" y="1022632"/>
                </a:lnTo>
                <a:lnTo>
                  <a:pt x="1198472" y="1009938"/>
                </a:lnTo>
                <a:lnTo>
                  <a:pt x="1211809" y="996928"/>
                </a:lnTo>
                <a:lnTo>
                  <a:pt x="1225147" y="983283"/>
                </a:lnTo>
                <a:lnTo>
                  <a:pt x="1228640" y="979792"/>
                </a:lnTo>
                <a:lnTo>
                  <a:pt x="1232451" y="982966"/>
                </a:lnTo>
                <a:lnTo>
                  <a:pt x="1257220" y="1002005"/>
                </a:lnTo>
                <a:lnTo>
                  <a:pt x="1281037" y="1021680"/>
                </a:lnTo>
                <a:lnTo>
                  <a:pt x="1304537" y="1041989"/>
                </a:lnTo>
                <a:lnTo>
                  <a:pt x="1316604" y="1052143"/>
                </a:lnTo>
                <a:lnTo>
                  <a:pt x="1327719" y="1062615"/>
                </a:lnTo>
                <a:lnTo>
                  <a:pt x="1338833" y="1073404"/>
                </a:lnTo>
                <a:lnTo>
                  <a:pt x="1349948" y="1084193"/>
                </a:lnTo>
                <a:lnTo>
                  <a:pt x="1361062" y="1094982"/>
                </a:lnTo>
                <a:lnTo>
                  <a:pt x="1371860" y="1105771"/>
                </a:lnTo>
                <a:lnTo>
                  <a:pt x="1382339" y="1116561"/>
                </a:lnTo>
                <a:lnTo>
                  <a:pt x="1392818" y="1127984"/>
                </a:lnTo>
                <a:lnTo>
                  <a:pt x="1403298" y="1139408"/>
                </a:lnTo>
                <a:lnTo>
                  <a:pt x="1413460" y="1150832"/>
                </a:lnTo>
                <a:lnTo>
                  <a:pt x="1423304" y="1162573"/>
                </a:lnTo>
                <a:lnTo>
                  <a:pt x="1433149" y="1174314"/>
                </a:lnTo>
                <a:lnTo>
                  <a:pt x="1442675" y="1186373"/>
                </a:lnTo>
                <a:lnTo>
                  <a:pt x="1452202" y="1198748"/>
                </a:lnTo>
                <a:lnTo>
                  <a:pt x="1461411" y="1210807"/>
                </a:lnTo>
                <a:lnTo>
                  <a:pt x="1470621" y="1223183"/>
                </a:lnTo>
                <a:lnTo>
                  <a:pt x="1479830" y="1235876"/>
                </a:lnTo>
                <a:lnTo>
                  <a:pt x="1488404" y="1248569"/>
                </a:lnTo>
                <a:lnTo>
                  <a:pt x="1496978" y="1261262"/>
                </a:lnTo>
                <a:lnTo>
                  <a:pt x="1505552" y="1274272"/>
                </a:lnTo>
                <a:lnTo>
                  <a:pt x="1513809" y="1287600"/>
                </a:lnTo>
                <a:lnTo>
                  <a:pt x="1521748" y="1300611"/>
                </a:lnTo>
                <a:lnTo>
                  <a:pt x="1529687" y="1314573"/>
                </a:lnTo>
                <a:lnTo>
                  <a:pt x="1537308" y="1328218"/>
                </a:lnTo>
                <a:lnTo>
                  <a:pt x="1544930" y="1341863"/>
                </a:lnTo>
                <a:lnTo>
                  <a:pt x="1552234" y="1355826"/>
                </a:lnTo>
                <a:lnTo>
                  <a:pt x="1559537" y="1369788"/>
                </a:lnTo>
                <a:lnTo>
                  <a:pt x="1566206" y="1384385"/>
                </a:lnTo>
                <a:lnTo>
                  <a:pt x="1573193" y="1398982"/>
                </a:lnTo>
                <a:lnTo>
                  <a:pt x="1579544" y="1413579"/>
                </a:lnTo>
                <a:lnTo>
                  <a:pt x="1586213" y="1428176"/>
                </a:lnTo>
                <a:lnTo>
                  <a:pt x="1592246" y="1443725"/>
                </a:lnTo>
                <a:lnTo>
                  <a:pt x="1598280" y="1458640"/>
                </a:lnTo>
                <a:lnTo>
                  <a:pt x="1603996" y="1473871"/>
                </a:lnTo>
                <a:lnTo>
                  <a:pt x="1609712" y="1489738"/>
                </a:lnTo>
                <a:lnTo>
                  <a:pt x="1614793" y="1505287"/>
                </a:lnTo>
                <a:lnTo>
                  <a:pt x="1620191" y="1521153"/>
                </a:lnTo>
                <a:lnTo>
                  <a:pt x="1624955" y="1537337"/>
                </a:lnTo>
                <a:lnTo>
                  <a:pt x="1630036" y="1553521"/>
                </a:lnTo>
                <a:lnTo>
                  <a:pt x="1634482" y="1570339"/>
                </a:lnTo>
                <a:lnTo>
                  <a:pt x="1638610" y="1586840"/>
                </a:lnTo>
                <a:lnTo>
                  <a:pt x="1643056" y="1603976"/>
                </a:lnTo>
                <a:lnTo>
                  <a:pt x="1646867" y="1620794"/>
                </a:lnTo>
                <a:lnTo>
                  <a:pt x="1650677" y="1637930"/>
                </a:lnTo>
                <a:lnTo>
                  <a:pt x="1654170" y="1655383"/>
                </a:lnTo>
                <a:lnTo>
                  <a:pt x="1657664" y="1673153"/>
                </a:lnTo>
                <a:lnTo>
                  <a:pt x="1660522" y="1690923"/>
                </a:lnTo>
                <a:lnTo>
                  <a:pt x="1663697" y="1709011"/>
                </a:lnTo>
                <a:lnTo>
                  <a:pt x="1666238" y="1727099"/>
                </a:lnTo>
                <a:lnTo>
                  <a:pt x="1668461" y="1745821"/>
                </a:lnTo>
                <a:lnTo>
                  <a:pt x="1670684" y="1764226"/>
                </a:lnTo>
                <a:lnTo>
                  <a:pt x="1672589" y="1783266"/>
                </a:lnTo>
                <a:lnTo>
                  <a:pt x="1674177" y="1802305"/>
                </a:lnTo>
                <a:lnTo>
                  <a:pt x="1676082" y="1821345"/>
                </a:lnTo>
                <a:lnTo>
                  <a:pt x="1677352" y="1841019"/>
                </a:lnTo>
                <a:lnTo>
                  <a:pt x="1678305" y="1860694"/>
                </a:lnTo>
                <a:lnTo>
                  <a:pt x="1679258" y="1880368"/>
                </a:lnTo>
                <a:lnTo>
                  <a:pt x="1679575" y="1900677"/>
                </a:lnTo>
                <a:lnTo>
                  <a:pt x="1679575" y="1903850"/>
                </a:lnTo>
                <a:lnTo>
                  <a:pt x="1677035" y="1905437"/>
                </a:lnTo>
                <a:lnTo>
                  <a:pt x="1653853" y="1918765"/>
                </a:lnTo>
                <a:lnTo>
                  <a:pt x="1630353" y="1931775"/>
                </a:lnTo>
                <a:lnTo>
                  <a:pt x="1606854" y="1944151"/>
                </a:lnTo>
                <a:lnTo>
                  <a:pt x="1583037" y="1956209"/>
                </a:lnTo>
                <a:lnTo>
                  <a:pt x="1558902" y="1967950"/>
                </a:lnTo>
                <a:lnTo>
                  <a:pt x="1534768" y="1979374"/>
                </a:lnTo>
                <a:lnTo>
                  <a:pt x="1510316" y="1990163"/>
                </a:lnTo>
                <a:lnTo>
                  <a:pt x="1485864" y="2000635"/>
                </a:lnTo>
                <a:lnTo>
                  <a:pt x="1461411" y="2010790"/>
                </a:lnTo>
                <a:lnTo>
                  <a:pt x="1436642" y="2020627"/>
                </a:lnTo>
                <a:lnTo>
                  <a:pt x="1411872" y="2029512"/>
                </a:lnTo>
                <a:lnTo>
                  <a:pt x="1386785" y="2038397"/>
                </a:lnTo>
                <a:lnTo>
                  <a:pt x="1361380" y="2046965"/>
                </a:lnTo>
                <a:lnTo>
                  <a:pt x="1335975" y="2054581"/>
                </a:lnTo>
                <a:lnTo>
                  <a:pt x="1310570" y="2062514"/>
                </a:lnTo>
                <a:lnTo>
                  <a:pt x="1285166" y="2069495"/>
                </a:lnTo>
                <a:lnTo>
                  <a:pt x="1259443" y="2076159"/>
                </a:lnTo>
                <a:lnTo>
                  <a:pt x="1233403" y="2082506"/>
                </a:lnTo>
                <a:lnTo>
                  <a:pt x="1207681" y="2088535"/>
                </a:lnTo>
                <a:lnTo>
                  <a:pt x="1181959" y="2093929"/>
                </a:lnTo>
                <a:lnTo>
                  <a:pt x="1155919" y="2099007"/>
                </a:lnTo>
                <a:lnTo>
                  <a:pt x="1129561" y="2103767"/>
                </a:lnTo>
                <a:lnTo>
                  <a:pt x="1103204" y="2107892"/>
                </a:lnTo>
                <a:lnTo>
                  <a:pt x="1077164" y="2111382"/>
                </a:lnTo>
                <a:lnTo>
                  <a:pt x="1050806" y="2114873"/>
                </a:lnTo>
                <a:lnTo>
                  <a:pt x="1024131" y="2117729"/>
                </a:lnTo>
                <a:lnTo>
                  <a:pt x="997774" y="2119950"/>
                </a:lnTo>
                <a:lnTo>
                  <a:pt x="971099" y="2121854"/>
                </a:lnTo>
                <a:lnTo>
                  <a:pt x="944424" y="2123441"/>
                </a:lnTo>
                <a:lnTo>
                  <a:pt x="917749" y="2125028"/>
                </a:lnTo>
                <a:lnTo>
                  <a:pt x="891074" y="2125662"/>
                </a:lnTo>
                <a:lnTo>
                  <a:pt x="864399" y="2125662"/>
                </a:lnTo>
                <a:lnTo>
                  <a:pt x="835818" y="2125662"/>
                </a:lnTo>
                <a:lnTo>
                  <a:pt x="807238" y="2124710"/>
                </a:lnTo>
                <a:lnTo>
                  <a:pt x="778657" y="2123124"/>
                </a:lnTo>
                <a:lnTo>
                  <a:pt x="750395" y="2121537"/>
                </a:lnTo>
                <a:lnTo>
                  <a:pt x="722132" y="2119316"/>
                </a:lnTo>
                <a:lnTo>
                  <a:pt x="693869" y="2116777"/>
                </a:lnTo>
                <a:lnTo>
                  <a:pt x="665606" y="2113604"/>
                </a:lnTo>
                <a:lnTo>
                  <a:pt x="637661" y="2109478"/>
                </a:lnTo>
                <a:lnTo>
                  <a:pt x="609398" y="2105353"/>
                </a:lnTo>
                <a:lnTo>
                  <a:pt x="581453" y="2100593"/>
                </a:lnTo>
                <a:lnTo>
                  <a:pt x="553825" y="2095199"/>
                </a:lnTo>
                <a:lnTo>
                  <a:pt x="525880" y="2089487"/>
                </a:lnTo>
                <a:lnTo>
                  <a:pt x="498252" y="2083458"/>
                </a:lnTo>
                <a:lnTo>
                  <a:pt x="470624" y="2076476"/>
                </a:lnTo>
                <a:lnTo>
                  <a:pt x="443314" y="2069495"/>
                </a:lnTo>
                <a:lnTo>
                  <a:pt x="416321" y="2061879"/>
                </a:lnTo>
                <a:lnTo>
                  <a:pt x="389011" y="2053629"/>
                </a:lnTo>
                <a:lnTo>
                  <a:pt x="362019" y="2045378"/>
                </a:lnTo>
                <a:lnTo>
                  <a:pt x="335343" y="2036176"/>
                </a:lnTo>
                <a:lnTo>
                  <a:pt x="308668" y="2026656"/>
                </a:lnTo>
                <a:lnTo>
                  <a:pt x="282311" y="2016502"/>
                </a:lnTo>
                <a:lnTo>
                  <a:pt x="255953" y="2006030"/>
                </a:lnTo>
                <a:lnTo>
                  <a:pt x="229913" y="1994923"/>
                </a:lnTo>
                <a:lnTo>
                  <a:pt x="203556" y="1983499"/>
                </a:lnTo>
                <a:lnTo>
                  <a:pt x="177833" y="1971441"/>
                </a:lnTo>
                <a:lnTo>
                  <a:pt x="152429" y="1959065"/>
                </a:lnTo>
                <a:lnTo>
                  <a:pt x="127024" y="1946372"/>
                </a:lnTo>
                <a:lnTo>
                  <a:pt x="101619" y="1933044"/>
                </a:lnTo>
                <a:lnTo>
                  <a:pt x="76532" y="1919399"/>
                </a:lnTo>
                <a:lnTo>
                  <a:pt x="51762" y="1905437"/>
                </a:lnTo>
                <a:lnTo>
                  <a:pt x="27310" y="1890523"/>
                </a:lnTo>
                <a:lnTo>
                  <a:pt x="2858" y="1875291"/>
                </a:lnTo>
                <a:lnTo>
                  <a:pt x="0" y="1888301"/>
                </a:lnTo>
                <a:lnTo>
                  <a:pt x="0" y="1870531"/>
                </a:lnTo>
                <a:lnTo>
                  <a:pt x="952" y="1850222"/>
                </a:lnTo>
                <a:lnTo>
                  <a:pt x="2223" y="1829913"/>
                </a:lnTo>
                <a:lnTo>
                  <a:pt x="3493" y="1809604"/>
                </a:lnTo>
                <a:lnTo>
                  <a:pt x="5398" y="1790247"/>
                </a:lnTo>
                <a:lnTo>
                  <a:pt x="6986" y="1770573"/>
                </a:lnTo>
                <a:lnTo>
                  <a:pt x="9209" y="1750898"/>
                </a:lnTo>
                <a:lnTo>
                  <a:pt x="11749" y="1732176"/>
                </a:lnTo>
                <a:lnTo>
                  <a:pt x="14290" y="1713136"/>
                </a:lnTo>
                <a:lnTo>
                  <a:pt x="17148" y="1694414"/>
                </a:lnTo>
                <a:lnTo>
                  <a:pt x="20006" y="1676009"/>
                </a:lnTo>
                <a:lnTo>
                  <a:pt x="23499" y="1657604"/>
                </a:lnTo>
                <a:lnTo>
                  <a:pt x="26992" y="1639834"/>
                </a:lnTo>
                <a:lnTo>
                  <a:pt x="30486" y="1621746"/>
                </a:lnTo>
                <a:lnTo>
                  <a:pt x="34931" y="1604293"/>
                </a:lnTo>
                <a:lnTo>
                  <a:pt x="38742" y="1586840"/>
                </a:lnTo>
                <a:lnTo>
                  <a:pt x="43188" y="1569704"/>
                </a:lnTo>
                <a:lnTo>
                  <a:pt x="47951" y="1552569"/>
                </a:lnTo>
                <a:lnTo>
                  <a:pt x="52715" y="1536068"/>
                </a:lnTo>
                <a:lnTo>
                  <a:pt x="57796" y="1519249"/>
                </a:lnTo>
                <a:lnTo>
                  <a:pt x="62877" y="1503066"/>
                </a:lnTo>
                <a:lnTo>
                  <a:pt x="68593" y="1486564"/>
                </a:lnTo>
                <a:lnTo>
                  <a:pt x="73991" y="1470698"/>
                </a:lnTo>
                <a:lnTo>
                  <a:pt x="80025" y="1455149"/>
                </a:lnTo>
                <a:lnTo>
                  <a:pt x="86059" y="1439283"/>
                </a:lnTo>
                <a:lnTo>
                  <a:pt x="92410" y="1424051"/>
                </a:lnTo>
                <a:lnTo>
                  <a:pt x="98761" y="1409137"/>
                </a:lnTo>
                <a:lnTo>
                  <a:pt x="105430" y="1393905"/>
                </a:lnTo>
                <a:lnTo>
                  <a:pt x="112098" y="1378990"/>
                </a:lnTo>
                <a:lnTo>
                  <a:pt x="119402" y="1364393"/>
                </a:lnTo>
                <a:lnTo>
                  <a:pt x="126706" y="1350114"/>
                </a:lnTo>
                <a:lnTo>
                  <a:pt x="134010" y="1335834"/>
                </a:lnTo>
                <a:lnTo>
                  <a:pt x="141632" y="1321871"/>
                </a:lnTo>
                <a:lnTo>
                  <a:pt x="149571" y="1307909"/>
                </a:lnTo>
                <a:lnTo>
                  <a:pt x="157510" y="1294264"/>
                </a:lnTo>
                <a:lnTo>
                  <a:pt x="165766" y="1280936"/>
                </a:lnTo>
                <a:lnTo>
                  <a:pt x="174023" y="1267291"/>
                </a:lnTo>
                <a:lnTo>
                  <a:pt x="182597" y="1253963"/>
                </a:lnTo>
                <a:lnTo>
                  <a:pt x="191171" y="1241270"/>
                </a:lnTo>
                <a:lnTo>
                  <a:pt x="200380" y="1228260"/>
                </a:lnTo>
                <a:lnTo>
                  <a:pt x="209589" y="1215884"/>
                </a:lnTo>
                <a:lnTo>
                  <a:pt x="218799" y="1203191"/>
                </a:lnTo>
                <a:lnTo>
                  <a:pt x="228008" y="1191133"/>
                </a:lnTo>
                <a:lnTo>
                  <a:pt x="237852" y="1178757"/>
                </a:lnTo>
                <a:lnTo>
                  <a:pt x="247697" y="1167016"/>
                </a:lnTo>
                <a:lnTo>
                  <a:pt x="257541" y="1155275"/>
                </a:lnTo>
                <a:lnTo>
                  <a:pt x="267703" y="1143533"/>
                </a:lnTo>
                <a:lnTo>
                  <a:pt x="278182" y="1132110"/>
                </a:lnTo>
                <a:lnTo>
                  <a:pt x="288662" y="1120686"/>
                </a:lnTo>
                <a:lnTo>
                  <a:pt x="298824" y="1109579"/>
                </a:lnTo>
                <a:lnTo>
                  <a:pt x="309938" y="1098473"/>
                </a:lnTo>
                <a:lnTo>
                  <a:pt x="320735" y="1087684"/>
                </a:lnTo>
                <a:lnTo>
                  <a:pt x="331850" y="1076895"/>
                </a:lnTo>
                <a:lnTo>
                  <a:pt x="343282" y="1066423"/>
                </a:lnTo>
                <a:lnTo>
                  <a:pt x="354715" y="1055951"/>
                </a:lnTo>
                <a:lnTo>
                  <a:pt x="366147" y="1045797"/>
                </a:lnTo>
                <a:lnTo>
                  <a:pt x="377897" y="1035642"/>
                </a:lnTo>
                <a:lnTo>
                  <a:pt x="389964" y="1025805"/>
                </a:lnTo>
                <a:lnTo>
                  <a:pt x="401714" y="1015968"/>
                </a:lnTo>
                <a:lnTo>
                  <a:pt x="414099" y="1006448"/>
                </a:lnTo>
                <a:lnTo>
                  <a:pt x="426801" y="996928"/>
                </a:lnTo>
                <a:lnTo>
                  <a:pt x="439186" y="987408"/>
                </a:lnTo>
                <a:lnTo>
                  <a:pt x="451571" y="977888"/>
                </a:lnTo>
                <a:lnTo>
                  <a:pt x="477293" y="960118"/>
                </a:lnTo>
                <a:lnTo>
                  <a:pt x="481421" y="957262"/>
                </a:lnTo>
                <a:close/>
                <a:moveTo>
                  <a:pt x="839471" y="0"/>
                </a:moveTo>
                <a:lnTo>
                  <a:pt x="852171" y="0"/>
                </a:lnTo>
                <a:lnTo>
                  <a:pt x="865506" y="0"/>
                </a:lnTo>
                <a:lnTo>
                  <a:pt x="878206" y="636"/>
                </a:lnTo>
                <a:lnTo>
                  <a:pt x="890906" y="1271"/>
                </a:lnTo>
                <a:lnTo>
                  <a:pt x="903288" y="2542"/>
                </a:lnTo>
                <a:lnTo>
                  <a:pt x="915988" y="3813"/>
                </a:lnTo>
                <a:lnTo>
                  <a:pt x="928371" y="5719"/>
                </a:lnTo>
                <a:lnTo>
                  <a:pt x="940436" y="7943"/>
                </a:lnTo>
                <a:lnTo>
                  <a:pt x="952818" y="10167"/>
                </a:lnTo>
                <a:lnTo>
                  <a:pt x="964883" y="12708"/>
                </a:lnTo>
                <a:lnTo>
                  <a:pt x="976631" y="15568"/>
                </a:lnTo>
                <a:lnTo>
                  <a:pt x="988696" y="19062"/>
                </a:lnTo>
                <a:lnTo>
                  <a:pt x="1000443" y="22239"/>
                </a:lnTo>
                <a:lnTo>
                  <a:pt x="1011873" y="26052"/>
                </a:lnTo>
                <a:lnTo>
                  <a:pt x="1023621" y="30182"/>
                </a:lnTo>
                <a:lnTo>
                  <a:pt x="1034733" y="34630"/>
                </a:lnTo>
                <a:lnTo>
                  <a:pt x="1046163" y="39395"/>
                </a:lnTo>
                <a:lnTo>
                  <a:pt x="1057276" y="44161"/>
                </a:lnTo>
                <a:lnTo>
                  <a:pt x="1068388" y="48926"/>
                </a:lnTo>
                <a:lnTo>
                  <a:pt x="1079183" y="54645"/>
                </a:lnTo>
                <a:lnTo>
                  <a:pt x="1089661" y="60046"/>
                </a:lnTo>
                <a:lnTo>
                  <a:pt x="1100456" y="66082"/>
                </a:lnTo>
                <a:lnTo>
                  <a:pt x="1110616" y="72119"/>
                </a:lnTo>
                <a:lnTo>
                  <a:pt x="1120776" y="78790"/>
                </a:lnTo>
                <a:lnTo>
                  <a:pt x="1130936" y="85462"/>
                </a:lnTo>
                <a:lnTo>
                  <a:pt x="1140461" y="92134"/>
                </a:lnTo>
                <a:lnTo>
                  <a:pt x="1150303" y="99123"/>
                </a:lnTo>
                <a:lnTo>
                  <a:pt x="1159828" y="106430"/>
                </a:lnTo>
                <a:lnTo>
                  <a:pt x="1169353" y="114055"/>
                </a:lnTo>
                <a:lnTo>
                  <a:pt x="1178561" y="121680"/>
                </a:lnTo>
                <a:lnTo>
                  <a:pt x="1187133" y="129623"/>
                </a:lnTo>
                <a:lnTo>
                  <a:pt x="1196023" y="137883"/>
                </a:lnTo>
                <a:lnTo>
                  <a:pt x="1204596" y="146143"/>
                </a:lnTo>
                <a:lnTo>
                  <a:pt x="1213168" y="155039"/>
                </a:lnTo>
                <a:lnTo>
                  <a:pt x="1221106" y="163299"/>
                </a:lnTo>
                <a:lnTo>
                  <a:pt x="1229043" y="172513"/>
                </a:lnTo>
                <a:lnTo>
                  <a:pt x="1236981" y="181726"/>
                </a:lnTo>
                <a:lnTo>
                  <a:pt x="1244283" y="190939"/>
                </a:lnTo>
                <a:lnTo>
                  <a:pt x="1251586" y="200153"/>
                </a:lnTo>
                <a:lnTo>
                  <a:pt x="1258888" y="210001"/>
                </a:lnTo>
                <a:lnTo>
                  <a:pt x="1265556" y="219850"/>
                </a:lnTo>
                <a:lnTo>
                  <a:pt x="1272223" y="230017"/>
                </a:lnTo>
                <a:lnTo>
                  <a:pt x="1278256" y="240183"/>
                </a:lnTo>
                <a:lnTo>
                  <a:pt x="1284606" y="250667"/>
                </a:lnTo>
                <a:lnTo>
                  <a:pt x="1290321" y="261151"/>
                </a:lnTo>
                <a:lnTo>
                  <a:pt x="1296353" y="271953"/>
                </a:lnTo>
                <a:lnTo>
                  <a:pt x="1301433" y="282755"/>
                </a:lnTo>
                <a:lnTo>
                  <a:pt x="1306831" y="293239"/>
                </a:lnTo>
                <a:lnTo>
                  <a:pt x="1311593" y="304359"/>
                </a:lnTo>
                <a:lnTo>
                  <a:pt x="1316356" y="315796"/>
                </a:lnTo>
                <a:lnTo>
                  <a:pt x="1320483" y="327234"/>
                </a:lnTo>
                <a:lnTo>
                  <a:pt x="1324293" y="338671"/>
                </a:lnTo>
                <a:lnTo>
                  <a:pt x="1328421" y="350426"/>
                </a:lnTo>
                <a:lnTo>
                  <a:pt x="1331913" y="362181"/>
                </a:lnTo>
                <a:lnTo>
                  <a:pt x="1335088" y="373936"/>
                </a:lnTo>
                <a:lnTo>
                  <a:pt x="1337946" y="386009"/>
                </a:lnTo>
                <a:lnTo>
                  <a:pt x="1340803" y="398081"/>
                </a:lnTo>
                <a:lnTo>
                  <a:pt x="1343026" y="410472"/>
                </a:lnTo>
                <a:lnTo>
                  <a:pt x="1344931" y="422862"/>
                </a:lnTo>
                <a:lnTo>
                  <a:pt x="1346518" y="435252"/>
                </a:lnTo>
                <a:lnTo>
                  <a:pt x="1348106" y="447643"/>
                </a:lnTo>
                <a:lnTo>
                  <a:pt x="1349058" y="460033"/>
                </a:lnTo>
                <a:lnTo>
                  <a:pt x="1350011" y="472741"/>
                </a:lnTo>
                <a:lnTo>
                  <a:pt x="1350646" y="485449"/>
                </a:lnTo>
                <a:lnTo>
                  <a:pt x="1350963" y="498475"/>
                </a:lnTo>
                <a:lnTo>
                  <a:pt x="1350646" y="513407"/>
                </a:lnTo>
                <a:lnTo>
                  <a:pt x="1349693" y="528975"/>
                </a:lnTo>
                <a:lnTo>
                  <a:pt x="1348423" y="543907"/>
                </a:lnTo>
                <a:lnTo>
                  <a:pt x="1347153" y="558521"/>
                </a:lnTo>
                <a:lnTo>
                  <a:pt x="1345248" y="573453"/>
                </a:lnTo>
                <a:lnTo>
                  <a:pt x="1342708" y="588067"/>
                </a:lnTo>
                <a:lnTo>
                  <a:pt x="1339851" y="602682"/>
                </a:lnTo>
                <a:lnTo>
                  <a:pt x="1336358" y="616660"/>
                </a:lnTo>
                <a:lnTo>
                  <a:pt x="1332866" y="631275"/>
                </a:lnTo>
                <a:lnTo>
                  <a:pt x="1328738" y="645254"/>
                </a:lnTo>
                <a:lnTo>
                  <a:pt x="1324293" y="658915"/>
                </a:lnTo>
                <a:lnTo>
                  <a:pt x="1319531" y="672576"/>
                </a:lnTo>
                <a:lnTo>
                  <a:pt x="1314133" y="685920"/>
                </a:lnTo>
                <a:lnTo>
                  <a:pt x="1308418" y="699263"/>
                </a:lnTo>
                <a:lnTo>
                  <a:pt x="1302386" y="712607"/>
                </a:lnTo>
                <a:lnTo>
                  <a:pt x="1296353" y="725315"/>
                </a:lnTo>
                <a:lnTo>
                  <a:pt x="1289368" y="738023"/>
                </a:lnTo>
                <a:lnTo>
                  <a:pt x="1282383" y="750413"/>
                </a:lnTo>
                <a:lnTo>
                  <a:pt x="1275081" y="762486"/>
                </a:lnTo>
                <a:lnTo>
                  <a:pt x="1267143" y="774559"/>
                </a:lnTo>
                <a:lnTo>
                  <a:pt x="1259206" y="786313"/>
                </a:lnTo>
                <a:lnTo>
                  <a:pt x="1250633" y="797751"/>
                </a:lnTo>
                <a:lnTo>
                  <a:pt x="1242061" y="809188"/>
                </a:lnTo>
                <a:lnTo>
                  <a:pt x="1232853" y="819990"/>
                </a:lnTo>
                <a:lnTo>
                  <a:pt x="1223963" y="830792"/>
                </a:lnTo>
                <a:lnTo>
                  <a:pt x="1214121" y="841276"/>
                </a:lnTo>
                <a:lnTo>
                  <a:pt x="1204278" y="851442"/>
                </a:lnTo>
                <a:lnTo>
                  <a:pt x="1193801" y="860974"/>
                </a:lnTo>
                <a:lnTo>
                  <a:pt x="1183323" y="870822"/>
                </a:lnTo>
                <a:lnTo>
                  <a:pt x="1172528" y="880036"/>
                </a:lnTo>
                <a:lnTo>
                  <a:pt x="1161733" y="889249"/>
                </a:lnTo>
                <a:lnTo>
                  <a:pt x="1150303" y="897827"/>
                </a:lnTo>
                <a:lnTo>
                  <a:pt x="1134746" y="909264"/>
                </a:lnTo>
                <a:lnTo>
                  <a:pt x="1118236" y="920066"/>
                </a:lnTo>
                <a:lnTo>
                  <a:pt x="1101408" y="929915"/>
                </a:lnTo>
                <a:lnTo>
                  <a:pt x="1084581" y="939446"/>
                </a:lnTo>
                <a:lnTo>
                  <a:pt x="1066801" y="948342"/>
                </a:lnTo>
                <a:lnTo>
                  <a:pt x="1048703" y="956602"/>
                </a:lnTo>
                <a:lnTo>
                  <a:pt x="1040131" y="960414"/>
                </a:lnTo>
                <a:lnTo>
                  <a:pt x="1030606" y="963909"/>
                </a:lnTo>
                <a:lnTo>
                  <a:pt x="1021398" y="967722"/>
                </a:lnTo>
                <a:lnTo>
                  <a:pt x="1011873" y="970899"/>
                </a:lnTo>
                <a:lnTo>
                  <a:pt x="1002348" y="973758"/>
                </a:lnTo>
                <a:lnTo>
                  <a:pt x="993141" y="976617"/>
                </a:lnTo>
                <a:lnTo>
                  <a:pt x="983616" y="979794"/>
                </a:lnTo>
                <a:lnTo>
                  <a:pt x="973773" y="982018"/>
                </a:lnTo>
                <a:lnTo>
                  <a:pt x="963931" y="984560"/>
                </a:lnTo>
                <a:lnTo>
                  <a:pt x="954088" y="986466"/>
                </a:lnTo>
                <a:lnTo>
                  <a:pt x="944246" y="988372"/>
                </a:lnTo>
                <a:lnTo>
                  <a:pt x="934403" y="990596"/>
                </a:lnTo>
                <a:lnTo>
                  <a:pt x="924561" y="991867"/>
                </a:lnTo>
                <a:lnTo>
                  <a:pt x="914401" y="993455"/>
                </a:lnTo>
                <a:lnTo>
                  <a:pt x="904241" y="994409"/>
                </a:lnTo>
                <a:lnTo>
                  <a:pt x="893763" y="995362"/>
                </a:lnTo>
                <a:lnTo>
                  <a:pt x="883603" y="995997"/>
                </a:lnTo>
                <a:lnTo>
                  <a:pt x="873126" y="996632"/>
                </a:lnTo>
                <a:lnTo>
                  <a:pt x="862648" y="996950"/>
                </a:lnTo>
                <a:lnTo>
                  <a:pt x="852171" y="996950"/>
                </a:lnTo>
                <a:lnTo>
                  <a:pt x="840423" y="996950"/>
                </a:lnTo>
                <a:lnTo>
                  <a:pt x="828358" y="996315"/>
                </a:lnTo>
                <a:lnTo>
                  <a:pt x="816293" y="995679"/>
                </a:lnTo>
                <a:lnTo>
                  <a:pt x="804546" y="994726"/>
                </a:lnTo>
                <a:lnTo>
                  <a:pt x="792798" y="993455"/>
                </a:lnTo>
                <a:lnTo>
                  <a:pt x="781368" y="992185"/>
                </a:lnTo>
                <a:lnTo>
                  <a:pt x="769621" y="990278"/>
                </a:lnTo>
                <a:lnTo>
                  <a:pt x="758191" y="988054"/>
                </a:lnTo>
                <a:lnTo>
                  <a:pt x="746761" y="985831"/>
                </a:lnTo>
                <a:lnTo>
                  <a:pt x="735331" y="983289"/>
                </a:lnTo>
                <a:lnTo>
                  <a:pt x="724218" y="980430"/>
                </a:lnTo>
                <a:lnTo>
                  <a:pt x="713106" y="977253"/>
                </a:lnTo>
                <a:lnTo>
                  <a:pt x="702311" y="973758"/>
                </a:lnTo>
                <a:lnTo>
                  <a:pt x="691198" y="970263"/>
                </a:lnTo>
                <a:lnTo>
                  <a:pt x="680721" y="966768"/>
                </a:lnTo>
                <a:lnTo>
                  <a:pt x="670243" y="962321"/>
                </a:lnTo>
                <a:lnTo>
                  <a:pt x="659448" y="958190"/>
                </a:lnTo>
                <a:lnTo>
                  <a:pt x="648971" y="953425"/>
                </a:lnTo>
                <a:lnTo>
                  <a:pt x="638811" y="948659"/>
                </a:lnTo>
                <a:lnTo>
                  <a:pt x="628651" y="943894"/>
                </a:lnTo>
                <a:lnTo>
                  <a:pt x="618491" y="938493"/>
                </a:lnTo>
                <a:lnTo>
                  <a:pt x="608648" y="933410"/>
                </a:lnTo>
                <a:lnTo>
                  <a:pt x="599123" y="927373"/>
                </a:lnTo>
                <a:lnTo>
                  <a:pt x="589281" y="921655"/>
                </a:lnTo>
                <a:lnTo>
                  <a:pt x="579756" y="915618"/>
                </a:lnTo>
                <a:lnTo>
                  <a:pt x="570548" y="909264"/>
                </a:lnTo>
                <a:lnTo>
                  <a:pt x="561023" y="902910"/>
                </a:lnTo>
                <a:lnTo>
                  <a:pt x="552133" y="895921"/>
                </a:lnTo>
                <a:lnTo>
                  <a:pt x="543561" y="889249"/>
                </a:lnTo>
                <a:lnTo>
                  <a:pt x="534671" y="881942"/>
                </a:lnTo>
                <a:lnTo>
                  <a:pt x="526098" y="874952"/>
                </a:lnTo>
                <a:lnTo>
                  <a:pt x="517526" y="867328"/>
                </a:lnTo>
                <a:lnTo>
                  <a:pt x="508318" y="858750"/>
                </a:lnTo>
                <a:lnTo>
                  <a:pt x="499428" y="849854"/>
                </a:lnTo>
                <a:lnTo>
                  <a:pt x="490538" y="840958"/>
                </a:lnTo>
                <a:lnTo>
                  <a:pt x="481648" y="831427"/>
                </a:lnTo>
                <a:lnTo>
                  <a:pt x="473711" y="821896"/>
                </a:lnTo>
                <a:lnTo>
                  <a:pt x="465456" y="812047"/>
                </a:lnTo>
                <a:lnTo>
                  <a:pt x="457518" y="801881"/>
                </a:lnTo>
                <a:lnTo>
                  <a:pt x="449898" y="791714"/>
                </a:lnTo>
                <a:lnTo>
                  <a:pt x="442596" y="781548"/>
                </a:lnTo>
                <a:lnTo>
                  <a:pt x="435293" y="770746"/>
                </a:lnTo>
                <a:lnTo>
                  <a:pt x="428626" y="759944"/>
                </a:lnTo>
                <a:lnTo>
                  <a:pt x="421958" y="749142"/>
                </a:lnTo>
                <a:lnTo>
                  <a:pt x="415608" y="738023"/>
                </a:lnTo>
                <a:lnTo>
                  <a:pt x="409576" y="726585"/>
                </a:lnTo>
                <a:lnTo>
                  <a:pt x="403861" y="715148"/>
                </a:lnTo>
                <a:lnTo>
                  <a:pt x="398463" y="703393"/>
                </a:lnTo>
                <a:lnTo>
                  <a:pt x="393383" y="691638"/>
                </a:lnTo>
                <a:lnTo>
                  <a:pt x="388303" y="679566"/>
                </a:lnTo>
                <a:lnTo>
                  <a:pt x="383858" y="667493"/>
                </a:lnTo>
                <a:lnTo>
                  <a:pt x="379731" y="655420"/>
                </a:lnTo>
                <a:lnTo>
                  <a:pt x="375603" y="643030"/>
                </a:lnTo>
                <a:lnTo>
                  <a:pt x="372111" y="630322"/>
                </a:lnTo>
                <a:lnTo>
                  <a:pt x="368936" y="617614"/>
                </a:lnTo>
                <a:lnTo>
                  <a:pt x="365443" y="604588"/>
                </a:lnTo>
                <a:lnTo>
                  <a:pt x="362903" y="591880"/>
                </a:lnTo>
                <a:lnTo>
                  <a:pt x="360681" y="578854"/>
                </a:lnTo>
                <a:lnTo>
                  <a:pt x="358776" y="565828"/>
                </a:lnTo>
                <a:lnTo>
                  <a:pt x="357188" y="552485"/>
                </a:lnTo>
                <a:lnTo>
                  <a:pt x="355601" y="539141"/>
                </a:lnTo>
                <a:lnTo>
                  <a:pt x="354648" y="525480"/>
                </a:lnTo>
                <a:lnTo>
                  <a:pt x="354331" y="511819"/>
                </a:lnTo>
                <a:lnTo>
                  <a:pt x="354013" y="498475"/>
                </a:lnTo>
                <a:lnTo>
                  <a:pt x="354331" y="485449"/>
                </a:lnTo>
                <a:lnTo>
                  <a:pt x="354648" y="472741"/>
                </a:lnTo>
                <a:lnTo>
                  <a:pt x="355601" y="460033"/>
                </a:lnTo>
                <a:lnTo>
                  <a:pt x="356871" y="447643"/>
                </a:lnTo>
                <a:lnTo>
                  <a:pt x="358141" y="434935"/>
                </a:lnTo>
                <a:lnTo>
                  <a:pt x="360046" y="422544"/>
                </a:lnTo>
                <a:lnTo>
                  <a:pt x="361951" y="410472"/>
                </a:lnTo>
                <a:lnTo>
                  <a:pt x="364173" y="397763"/>
                </a:lnTo>
                <a:lnTo>
                  <a:pt x="366713" y="385691"/>
                </a:lnTo>
                <a:lnTo>
                  <a:pt x="369888" y="373936"/>
                </a:lnTo>
                <a:lnTo>
                  <a:pt x="373063" y="361863"/>
                </a:lnTo>
                <a:lnTo>
                  <a:pt x="376556" y="350108"/>
                </a:lnTo>
                <a:lnTo>
                  <a:pt x="380683" y="338671"/>
                </a:lnTo>
                <a:lnTo>
                  <a:pt x="384493" y="326916"/>
                </a:lnTo>
                <a:lnTo>
                  <a:pt x="388621" y="315796"/>
                </a:lnTo>
                <a:lnTo>
                  <a:pt x="393383" y="304359"/>
                </a:lnTo>
                <a:lnTo>
                  <a:pt x="398146" y="293239"/>
                </a:lnTo>
                <a:lnTo>
                  <a:pt x="403543" y="282755"/>
                </a:lnTo>
                <a:lnTo>
                  <a:pt x="408623" y="271636"/>
                </a:lnTo>
                <a:lnTo>
                  <a:pt x="414656" y="261151"/>
                </a:lnTo>
                <a:lnTo>
                  <a:pt x="420371" y="250667"/>
                </a:lnTo>
                <a:lnTo>
                  <a:pt x="426721" y="240183"/>
                </a:lnTo>
                <a:lnTo>
                  <a:pt x="432753" y="230017"/>
                </a:lnTo>
                <a:lnTo>
                  <a:pt x="439421" y="219850"/>
                </a:lnTo>
                <a:lnTo>
                  <a:pt x="446088" y="210001"/>
                </a:lnTo>
                <a:lnTo>
                  <a:pt x="453391" y="200153"/>
                </a:lnTo>
                <a:lnTo>
                  <a:pt x="460693" y="190939"/>
                </a:lnTo>
                <a:lnTo>
                  <a:pt x="467996" y="181408"/>
                </a:lnTo>
                <a:lnTo>
                  <a:pt x="475933" y="172195"/>
                </a:lnTo>
                <a:lnTo>
                  <a:pt x="483871" y="163299"/>
                </a:lnTo>
                <a:lnTo>
                  <a:pt x="491808" y="154403"/>
                </a:lnTo>
                <a:lnTo>
                  <a:pt x="500381" y="146143"/>
                </a:lnTo>
                <a:lnTo>
                  <a:pt x="508953" y="137565"/>
                </a:lnTo>
                <a:lnTo>
                  <a:pt x="517526" y="129305"/>
                </a:lnTo>
                <a:lnTo>
                  <a:pt x="526416" y="121680"/>
                </a:lnTo>
                <a:lnTo>
                  <a:pt x="535623" y="113738"/>
                </a:lnTo>
                <a:lnTo>
                  <a:pt x="545148" y="106113"/>
                </a:lnTo>
                <a:lnTo>
                  <a:pt x="554673" y="99123"/>
                </a:lnTo>
                <a:lnTo>
                  <a:pt x="564516" y="92134"/>
                </a:lnTo>
                <a:lnTo>
                  <a:pt x="574041" y="85462"/>
                </a:lnTo>
                <a:lnTo>
                  <a:pt x="584201" y="78473"/>
                </a:lnTo>
                <a:lnTo>
                  <a:pt x="594361" y="72119"/>
                </a:lnTo>
                <a:lnTo>
                  <a:pt x="604838" y="66082"/>
                </a:lnTo>
                <a:lnTo>
                  <a:pt x="615316" y="60046"/>
                </a:lnTo>
                <a:lnTo>
                  <a:pt x="625793" y="54645"/>
                </a:lnTo>
                <a:lnTo>
                  <a:pt x="636906" y="48926"/>
                </a:lnTo>
                <a:lnTo>
                  <a:pt x="647701" y="44161"/>
                </a:lnTo>
                <a:lnTo>
                  <a:pt x="658813" y="39395"/>
                </a:lnTo>
                <a:lnTo>
                  <a:pt x="670243" y="34630"/>
                </a:lnTo>
                <a:lnTo>
                  <a:pt x="681356" y="30182"/>
                </a:lnTo>
                <a:lnTo>
                  <a:pt x="693103" y="26052"/>
                </a:lnTo>
                <a:lnTo>
                  <a:pt x="704533" y="22239"/>
                </a:lnTo>
                <a:lnTo>
                  <a:pt x="716281" y="19062"/>
                </a:lnTo>
                <a:lnTo>
                  <a:pt x="728346" y="15568"/>
                </a:lnTo>
                <a:lnTo>
                  <a:pt x="740093" y="12708"/>
                </a:lnTo>
                <a:lnTo>
                  <a:pt x="752158" y="10167"/>
                </a:lnTo>
                <a:lnTo>
                  <a:pt x="764541" y="7625"/>
                </a:lnTo>
                <a:lnTo>
                  <a:pt x="776606" y="5719"/>
                </a:lnTo>
                <a:lnTo>
                  <a:pt x="788988" y="3813"/>
                </a:lnTo>
                <a:lnTo>
                  <a:pt x="801688" y="2542"/>
                </a:lnTo>
                <a:lnTo>
                  <a:pt x="814071" y="1271"/>
                </a:lnTo>
                <a:lnTo>
                  <a:pt x="826771" y="636"/>
                </a:lnTo>
                <a:lnTo>
                  <a:pt x="83947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1273514" y="4512873"/>
            <a:ext cx="2025473" cy="338554"/>
            <a:chOff x="6046989" y="3947708"/>
            <a:chExt cx="2025473" cy="338554"/>
          </a:xfrm>
        </p:grpSpPr>
        <p:sp>
          <p:nvSpPr>
            <p:cNvPr id="144" name="TextBox 143"/>
            <p:cNvSpPr txBox="1"/>
            <p:nvPr/>
          </p:nvSpPr>
          <p:spPr>
            <a:xfrm>
              <a:off x="6046989" y="3947708"/>
              <a:ext cx="202547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chemeClr val="bg1">
                      <a:lumMod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</a:lstStyle>
            <a:p>
              <a:pPr algn="l"/>
              <a:r>
                <a:rPr lang="zh-CN" altLang="en-US" sz="1600" dirty="0"/>
                <a:t>汇报人：王乐乐</a:t>
              </a:r>
              <a:endParaRPr lang="zh-CN" altLang="en-US" sz="1200" dirty="0"/>
            </a:p>
          </p:txBody>
        </p:sp>
        <p:cxnSp>
          <p:nvCxnSpPr>
            <p:cNvPr id="145" name="直接连接符 144"/>
            <p:cNvCxnSpPr/>
            <p:nvPr/>
          </p:nvCxnSpPr>
          <p:spPr>
            <a:xfrm>
              <a:off x="6118427" y="4280892"/>
              <a:ext cx="1584176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KSO_Shape"/>
          <p:cNvSpPr>
            <a:spLocks/>
          </p:cNvSpPr>
          <p:nvPr/>
        </p:nvSpPr>
        <p:spPr bwMode="auto">
          <a:xfrm>
            <a:off x="932456" y="5346300"/>
            <a:ext cx="260714" cy="195101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147" name="组合 146"/>
          <p:cNvGrpSpPr/>
          <p:nvPr/>
        </p:nvGrpSpPr>
        <p:grpSpPr>
          <a:xfrm>
            <a:off x="1222217" y="5201440"/>
            <a:ext cx="2054989" cy="353367"/>
            <a:chOff x="6093347" y="4357700"/>
            <a:chExt cx="2054989" cy="353367"/>
          </a:xfrm>
        </p:grpSpPr>
        <p:cxnSp>
          <p:nvCxnSpPr>
            <p:cNvPr id="148" name="直接连接符 147"/>
            <p:cNvCxnSpPr/>
            <p:nvPr/>
          </p:nvCxnSpPr>
          <p:spPr>
            <a:xfrm>
              <a:off x="6126047" y="4711067"/>
              <a:ext cx="1584176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6093347" y="4357700"/>
              <a:ext cx="205498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chemeClr val="bg1">
                      <a:lumMod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</a:lstStyle>
            <a:p>
              <a:pPr algn="l"/>
              <a:r>
                <a:rPr lang="zh-CN" altLang="en-US" sz="1600" dirty="0"/>
                <a:t>指导老师：应新杰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57" y="1425006"/>
            <a:ext cx="5149839" cy="4910666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1222217" y="5890007"/>
            <a:ext cx="4221605" cy="830997"/>
            <a:chOff x="5875792" y="4987922"/>
            <a:chExt cx="2041285" cy="830997"/>
          </a:xfrm>
        </p:grpSpPr>
        <p:sp>
          <p:nvSpPr>
            <p:cNvPr id="85" name="TextBox 143"/>
            <p:cNvSpPr txBox="1"/>
            <p:nvPr/>
          </p:nvSpPr>
          <p:spPr>
            <a:xfrm>
              <a:off x="5891604" y="4987922"/>
              <a:ext cx="202547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chemeClr val="bg1">
                      <a:lumMod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</a:lstStyle>
            <a:p>
              <a:pPr algn="l"/>
              <a:r>
                <a:rPr lang="zh-CN" altLang="en-US" sz="1600" dirty="0"/>
                <a:t>团队</a:t>
              </a:r>
              <a:r>
                <a:rPr lang="zh-CN" altLang="en-US" sz="1600" dirty="0" smtClean="0"/>
                <a:t>：</a:t>
              </a:r>
              <a:r>
                <a:rPr lang="zh-CN" altLang="en-US" sz="1600" dirty="0"/>
                <a:t>王乐</a:t>
              </a:r>
              <a:r>
                <a:rPr lang="zh-CN" altLang="en-US" sz="1600" dirty="0" smtClean="0"/>
                <a:t>乐 钟伟康 陈漫钰 李海</a:t>
              </a:r>
              <a:r>
                <a:rPr lang="zh-CN" altLang="en-US" sz="1600" dirty="0" smtClean="0"/>
                <a:t>圆 张震 </a:t>
              </a:r>
              <a:endParaRPr lang="en-US" altLang="zh-CN" sz="1600" dirty="0" smtClean="0"/>
            </a:p>
            <a:p>
              <a:pPr algn="l"/>
              <a:endParaRPr lang="en-US" altLang="zh-CN" sz="1600" dirty="0"/>
            </a:p>
            <a:p>
              <a:pPr algn="l"/>
              <a:r>
                <a:rPr lang="zh-CN" altLang="en-US" sz="1600" dirty="0" smtClean="0"/>
                <a:t>宋</a:t>
              </a:r>
              <a:r>
                <a:rPr lang="zh-CN" altLang="en-US" sz="1600" dirty="0" smtClean="0"/>
                <a:t>阳 张晓英 汪水莲 郎茂</a:t>
              </a:r>
              <a:r>
                <a:rPr lang="zh-CN" altLang="en-US" sz="1600" dirty="0" smtClean="0"/>
                <a:t>勇 李明芮</a:t>
              </a:r>
              <a:endParaRPr lang="zh-CN" altLang="en-US" sz="1200" dirty="0"/>
            </a:p>
          </p:txBody>
        </p:sp>
        <p:cxnSp>
          <p:nvCxnSpPr>
            <p:cNvPr id="86" name="直接连接符 85"/>
            <p:cNvCxnSpPr/>
            <p:nvPr/>
          </p:nvCxnSpPr>
          <p:spPr>
            <a:xfrm>
              <a:off x="5875792" y="5317088"/>
              <a:ext cx="1584176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KSO_Shape"/>
          <p:cNvSpPr>
            <a:spLocks/>
          </p:cNvSpPr>
          <p:nvPr/>
        </p:nvSpPr>
        <p:spPr bwMode="auto">
          <a:xfrm>
            <a:off x="908491" y="6003385"/>
            <a:ext cx="217000" cy="274684"/>
          </a:xfrm>
          <a:custGeom>
            <a:avLst/>
            <a:gdLst>
              <a:gd name="T0" fmla="*/ 508479 w 1679575"/>
              <a:gd name="T1" fmla="*/ 933537 h 2125662"/>
              <a:gd name="T2" fmla="*/ 645344 w 1679575"/>
              <a:gd name="T3" fmla="*/ 1004349 h 2125662"/>
              <a:gd name="T4" fmla="*/ 637947 w 1679575"/>
              <a:gd name="T5" fmla="*/ 1045870 h 2125662"/>
              <a:gd name="T6" fmla="*/ 629410 w 1679575"/>
              <a:gd name="T7" fmla="*/ 1095637 h 2125662"/>
              <a:gd name="T8" fmla="*/ 645913 w 1679575"/>
              <a:gd name="T9" fmla="*/ 1148533 h 2125662"/>
              <a:gd name="T10" fmla="*/ 923628 w 1679575"/>
              <a:gd name="T11" fmla="*/ 1679766 h 2125662"/>
              <a:gd name="T12" fmla="*/ 886068 w 1679575"/>
              <a:gd name="T13" fmla="*/ 1137442 h 2125662"/>
              <a:gd name="T14" fmla="*/ 896597 w 1679575"/>
              <a:gd name="T15" fmla="*/ 1083408 h 2125662"/>
              <a:gd name="T16" fmla="*/ 885214 w 1679575"/>
              <a:gd name="T17" fmla="*/ 1039044 h 2125662"/>
              <a:gd name="T18" fmla="*/ 917083 w 1679575"/>
              <a:gd name="T19" fmla="*/ 999799 h 2125662"/>
              <a:gd name="T20" fmla="*/ 1048543 w 1679575"/>
              <a:gd name="T21" fmla="*/ 927280 h 2125662"/>
              <a:gd name="T22" fmla="*/ 1168905 w 1679575"/>
              <a:gd name="T23" fmla="*/ 933822 h 2125662"/>
              <a:gd name="T24" fmla="*/ 1257397 w 1679575"/>
              <a:gd name="T25" fmla="*/ 1021128 h 2125662"/>
              <a:gd name="T26" fmla="*/ 1333655 w 1679575"/>
              <a:gd name="T27" fmla="*/ 1118957 h 2125662"/>
              <a:gd name="T28" fmla="*/ 1397392 w 1679575"/>
              <a:gd name="T29" fmla="*/ 1227592 h 2125662"/>
              <a:gd name="T30" fmla="*/ 1446903 w 1679575"/>
              <a:gd name="T31" fmla="*/ 1349025 h 2125662"/>
              <a:gd name="T32" fmla="*/ 1482186 w 1679575"/>
              <a:gd name="T33" fmla="*/ 1483540 h 2125662"/>
              <a:gd name="T34" fmla="*/ 1501820 w 1679575"/>
              <a:gd name="T35" fmla="*/ 1632274 h 2125662"/>
              <a:gd name="T36" fmla="*/ 1439790 w 1679575"/>
              <a:gd name="T37" fmla="*/ 1742331 h 2125662"/>
              <a:gd name="T38" fmla="*/ 1242601 w 1679575"/>
              <a:gd name="T39" fmla="*/ 1826794 h 2125662"/>
              <a:gd name="T40" fmla="*/ 1035738 w 1679575"/>
              <a:gd name="T41" fmla="*/ 1881112 h 2125662"/>
              <a:gd name="T42" fmla="*/ 822331 w 1679575"/>
              <a:gd name="T43" fmla="*/ 1904432 h 2125662"/>
              <a:gd name="T44" fmla="*/ 596403 w 1679575"/>
              <a:gd name="T45" fmla="*/ 1894194 h 2125662"/>
              <a:gd name="T46" fmla="*/ 373036 w 1679575"/>
              <a:gd name="T47" fmla="*/ 1847838 h 2125662"/>
              <a:gd name="T48" fmla="*/ 159344 w 1679575"/>
              <a:gd name="T49" fmla="*/ 1766788 h 2125662"/>
              <a:gd name="T50" fmla="*/ 0 w 1679575"/>
              <a:gd name="T51" fmla="*/ 1676354 h 2125662"/>
              <a:gd name="T52" fmla="*/ 15365 w 1679575"/>
              <a:gd name="T53" fmla="*/ 1518519 h 2125662"/>
              <a:gd name="T54" fmla="*/ 47234 w 1679575"/>
              <a:gd name="T55" fmla="*/ 1376611 h 2125662"/>
              <a:gd name="T56" fmla="*/ 94468 w 1679575"/>
              <a:gd name="T57" fmla="*/ 1249206 h 2125662"/>
              <a:gd name="T58" fmla="*/ 155930 w 1679575"/>
              <a:gd name="T59" fmla="*/ 1135735 h 2125662"/>
              <a:gd name="T60" fmla="*/ 230765 w 1679575"/>
              <a:gd name="T61" fmla="*/ 1035348 h 2125662"/>
              <a:gd name="T62" fmla="*/ 317835 w 1679575"/>
              <a:gd name="T63" fmla="*/ 946334 h 2125662"/>
              <a:gd name="T64" fmla="*/ 427669 w 1679575"/>
              <a:gd name="T65" fmla="*/ 860449 h 2125662"/>
              <a:gd name="T66" fmla="*/ 831848 w 1679575"/>
              <a:gd name="T67" fmla="*/ 5125 h 2125662"/>
              <a:gd name="T68" fmla="*/ 927152 w 1679575"/>
              <a:gd name="T69" fmla="*/ 31035 h 2125662"/>
              <a:gd name="T70" fmla="*/ 1013353 w 1679575"/>
              <a:gd name="T71" fmla="*/ 76590 h 2125662"/>
              <a:gd name="T72" fmla="*/ 1087035 w 1679575"/>
              <a:gd name="T73" fmla="*/ 138945 h 2125662"/>
              <a:gd name="T74" fmla="*/ 1145356 w 1679575"/>
              <a:gd name="T75" fmla="*/ 215250 h 2125662"/>
              <a:gd name="T76" fmla="*/ 1186607 w 1679575"/>
              <a:gd name="T77" fmla="*/ 303514 h 2125662"/>
              <a:gd name="T78" fmla="*/ 1207944 w 1679575"/>
              <a:gd name="T79" fmla="*/ 401174 h 2125662"/>
              <a:gd name="T80" fmla="*/ 1205383 w 1679575"/>
              <a:gd name="T81" fmla="*/ 513924 h 2125662"/>
              <a:gd name="T82" fmla="*/ 1172382 w 1679575"/>
              <a:gd name="T83" fmla="*/ 626673 h 2125662"/>
              <a:gd name="T84" fmla="*/ 1112924 w 1679575"/>
              <a:gd name="T85" fmla="*/ 725187 h 2125662"/>
              <a:gd name="T86" fmla="*/ 1030706 w 1679575"/>
              <a:gd name="T87" fmla="*/ 804625 h 2125662"/>
              <a:gd name="T88" fmla="*/ 915204 w 1679575"/>
              <a:gd name="T89" fmla="*/ 867264 h 2125662"/>
              <a:gd name="T90" fmla="*/ 837253 w 1679575"/>
              <a:gd name="T91" fmla="*/ 887764 h 2125662"/>
              <a:gd name="T92" fmla="*/ 753044 w 1679575"/>
              <a:gd name="T93" fmla="*/ 893458 h 2125662"/>
              <a:gd name="T94" fmla="*/ 658879 w 1679575"/>
              <a:gd name="T95" fmla="*/ 881215 h 2125662"/>
              <a:gd name="T96" fmla="*/ 572394 w 1679575"/>
              <a:gd name="T97" fmla="*/ 850180 h 2125662"/>
              <a:gd name="T98" fmla="*/ 494728 w 1679575"/>
              <a:gd name="T99" fmla="*/ 802917 h 2125662"/>
              <a:gd name="T100" fmla="*/ 424459 w 1679575"/>
              <a:gd name="T101" fmla="*/ 736576 h 2125662"/>
              <a:gd name="T102" fmla="*/ 366992 w 1679575"/>
              <a:gd name="T103" fmla="*/ 651159 h 2125662"/>
              <a:gd name="T104" fmla="*/ 330578 w 1679575"/>
              <a:gd name="T105" fmla="*/ 553500 h 2125662"/>
              <a:gd name="T106" fmla="*/ 317206 w 1679575"/>
              <a:gd name="T107" fmla="*/ 446729 h 2125662"/>
              <a:gd name="T108" fmla="*/ 328586 w 1679575"/>
              <a:gd name="T109" fmla="*/ 345653 h 2125662"/>
              <a:gd name="T110" fmla="*/ 361587 w 1679575"/>
              <a:gd name="T111" fmla="*/ 253403 h 2125662"/>
              <a:gd name="T112" fmla="*/ 412795 w 1679575"/>
              <a:gd name="T113" fmla="*/ 171118 h 2125662"/>
              <a:gd name="T114" fmla="*/ 479934 w 1679575"/>
              <a:gd name="T115" fmla="*/ 101931 h 2125662"/>
              <a:gd name="T116" fmla="*/ 560729 w 1679575"/>
              <a:gd name="T117" fmla="*/ 48972 h 2125662"/>
              <a:gd name="T118" fmla="*/ 652620 w 1679575"/>
              <a:gd name="T119" fmla="*/ 13952 h 2125662"/>
              <a:gd name="T120" fmla="*/ 752191 w 1679575"/>
              <a:gd name="T121" fmla="*/ 0 h 21256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79575" h="2125662">
                <a:moveTo>
                  <a:pt x="481421" y="957262"/>
                </a:moveTo>
                <a:lnTo>
                  <a:pt x="484914" y="961070"/>
                </a:lnTo>
                <a:lnTo>
                  <a:pt x="490948" y="968686"/>
                </a:lnTo>
                <a:lnTo>
                  <a:pt x="497299" y="975667"/>
                </a:lnTo>
                <a:lnTo>
                  <a:pt x="510319" y="990264"/>
                </a:lnTo>
                <a:lnTo>
                  <a:pt x="523657" y="1003909"/>
                </a:lnTo>
                <a:lnTo>
                  <a:pt x="537947" y="1017237"/>
                </a:lnTo>
                <a:lnTo>
                  <a:pt x="552237" y="1029613"/>
                </a:lnTo>
                <a:lnTo>
                  <a:pt x="567480" y="1041671"/>
                </a:lnTo>
                <a:lnTo>
                  <a:pt x="583040" y="1053095"/>
                </a:lnTo>
                <a:lnTo>
                  <a:pt x="598601" y="1063884"/>
                </a:lnTo>
                <a:lnTo>
                  <a:pt x="615114" y="1074039"/>
                </a:lnTo>
                <a:lnTo>
                  <a:pt x="631627" y="1083558"/>
                </a:lnTo>
                <a:lnTo>
                  <a:pt x="649093" y="1092126"/>
                </a:lnTo>
                <a:lnTo>
                  <a:pt x="666241" y="1100377"/>
                </a:lnTo>
                <a:lnTo>
                  <a:pt x="684025" y="1107993"/>
                </a:lnTo>
                <a:lnTo>
                  <a:pt x="701808" y="1114657"/>
                </a:lnTo>
                <a:lnTo>
                  <a:pt x="720226" y="1120686"/>
                </a:lnTo>
                <a:lnTo>
                  <a:pt x="738645" y="1125763"/>
                </a:lnTo>
                <a:lnTo>
                  <a:pt x="734517" y="1130840"/>
                </a:lnTo>
                <a:lnTo>
                  <a:pt x="730706" y="1135283"/>
                </a:lnTo>
                <a:lnTo>
                  <a:pt x="727213" y="1140043"/>
                </a:lnTo>
                <a:lnTo>
                  <a:pt x="723402" y="1145437"/>
                </a:lnTo>
                <a:lnTo>
                  <a:pt x="720544" y="1150515"/>
                </a:lnTo>
                <a:lnTo>
                  <a:pt x="717368" y="1155909"/>
                </a:lnTo>
                <a:lnTo>
                  <a:pt x="714510" y="1161304"/>
                </a:lnTo>
                <a:lnTo>
                  <a:pt x="711970" y="1167016"/>
                </a:lnTo>
                <a:lnTo>
                  <a:pt x="710064" y="1172410"/>
                </a:lnTo>
                <a:lnTo>
                  <a:pt x="708159" y="1178439"/>
                </a:lnTo>
                <a:lnTo>
                  <a:pt x="706254" y="1184151"/>
                </a:lnTo>
                <a:lnTo>
                  <a:pt x="704983" y="1190498"/>
                </a:lnTo>
                <a:lnTo>
                  <a:pt x="704031" y="1196210"/>
                </a:lnTo>
                <a:lnTo>
                  <a:pt x="702761" y="1202556"/>
                </a:lnTo>
                <a:lnTo>
                  <a:pt x="702443" y="1208903"/>
                </a:lnTo>
                <a:lnTo>
                  <a:pt x="702125" y="1215249"/>
                </a:lnTo>
                <a:lnTo>
                  <a:pt x="702443" y="1222548"/>
                </a:lnTo>
                <a:lnTo>
                  <a:pt x="703078" y="1229529"/>
                </a:lnTo>
                <a:lnTo>
                  <a:pt x="704348" y="1236510"/>
                </a:lnTo>
                <a:lnTo>
                  <a:pt x="705619" y="1243174"/>
                </a:lnTo>
                <a:lnTo>
                  <a:pt x="707206" y="1249838"/>
                </a:lnTo>
                <a:lnTo>
                  <a:pt x="709112" y="1256819"/>
                </a:lnTo>
                <a:lnTo>
                  <a:pt x="711652" y="1263166"/>
                </a:lnTo>
                <a:lnTo>
                  <a:pt x="714193" y="1269512"/>
                </a:lnTo>
                <a:lnTo>
                  <a:pt x="717686" y="1275542"/>
                </a:lnTo>
                <a:lnTo>
                  <a:pt x="720861" y="1281571"/>
                </a:lnTo>
                <a:lnTo>
                  <a:pt x="724355" y="1287283"/>
                </a:lnTo>
                <a:lnTo>
                  <a:pt x="728483" y="1292995"/>
                </a:lnTo>
                <a:lnTo>
                  <a:pt x="732611" y="1298389"/>
                </a:lnTo>
                <a:lnTo>
                  <a:pt x="737057" y="1303784"/>
                </a:lnTo>
                <a:lnTo>
                  <a:pt x="742138" y="1308861"/>
                </a:lnTo>
                <a:lnTo>
                  <a:pt x="746901" y="1313304"/>
                </a:lnTo>
                <a:lnTo>
                  <a:pt x="672275" y="1874339"/>
                </a:lnTo>
                <a:lnTo>
                  <a:pt x="854237" y="2050773"/>
                </a:lnTo>
                <a:lnTo>
                  <a:pt x="1030800" y="1874339"/>
                </a:lnTo>
                <a:lnTo>
                  <a:pt x="956173" y="1313304"/>
                </a:lnTo>
                <a:lnTo>
                  <a:pt x="961572" y="1308544"/>
                </a:lnTo>
                <a:lnTo>
                  <a:pt x="966018" y="1303466"/>
                </a:lnTo>
                <a:lnTo>
                  <a:pt x="970781" y="1298072"/>
                </a:lnTo>
                <a:lnTo>
                  <a:pt x="974910" y="1292995"/>
                </a:lnTo>
                <a:lnTo>
                  <a:pt x="978720" y="1286965"/>
                </a:lnTo>
                <a:lnTo>
                  <a:pt x="982531" y="1281571"/>
                </a:lnTo>
                <a:lnTo>
                  <a:pt x="986024" y="1275224"/>
                </a:lnTo>
                <a:lnTo>
                  <a:pt x="988882" y="1269195"/>
                </a:lnTo>
                <a:lnTo>
                  <a:pt x="991423" y="1262849"/>
                </a:lnTo>
                <a:lnTo>
                  <a:pt x="994281" y="1256502"/>
                </a:lnTo>
                <a:lnTo>
                  <a:pt x="996186" y="1249838"/>
                </a:lnTo>
                <a:lnTo>
                  <a:pt x="997774" y="1243174"/>
                </a:lnTo>
                <a:lnTo>
                  <a:pt x="999044" y="1236510"/>
                </a:lnTo>
                <a:lnTo>
                  <a:pt x="999997" y="1229212"/>
                </a:lnTo>
                <a:lnTo>
                  <a:pt x="1000632" y="1222548"/>
                </a:lnTo>
                <a:lnTo>
                  <a:pt x="1000632" y="1215249"/>
                </a:lnTo>
                <a:lnTo>
                  <a:pt x="1000632" y="1208903"/>
                </a:lnTo>
                <a:lnTo>
                  <a:pt x="1000314" y="1203191"/>
                </a:lnTo>
                <a:lnTo>
                  <a:pt x="999679" y="1197479"/>
                </a:lnTo>
                <a:lnTo>
                  <a:pt x="998727" y="1191767"/>
                </a:lnTo>
                <a:lnTo>
                  <a:pt x="997456" y="1186055"/>
                </a:lnTo>
                <a:lnTo>
                  <a:pt x="996186" y="1180661"/>
                </a:lnTo>
                <a:lnTo>
                  <a:pt x="994598" y="1175266"/>
                </a:lnTo>
                <a:lnTo>
                  <a:pt x="992375" y="1169872"/>
                </a:lnTo>
                <a:lnTo>
                  <a:pt x="990152" y="1164794"/>
                </a:lnTo>
                <a:lnTo>
                  <a:pt x="987929" y="1159400"/>
                </a:lnTo>
                <a:lnTo>
                  <a:pt x="985389" y="1154640"/>
                </a:lnTo>
                <a:lnTo>
                  <a:pt x="982849" y="1149563"/>
                </a:lnTo>
                <a:lnTo>
                  <a:pt x="979355" y="1144803"/>
                </a:lnTo>
                <a:lnTo>
                  <a:pt x="976497" y="1139725"/>
                </a:lnTo>
                <a:lnTo>
                  <a:pt x="973004" y="1135283"/>
                </a:lnTo>
                <a:lnTo>
                  <a:pt x="969829" y="1130840"/>
                </a:lnTo>
                <a:lnTo>
                  <a:pt x="987612" y="1126398"/>
                </a:lnTo>
                <a:lnTo>
                  <a:pt x="1005713" y="1121320"/>
                </a:lnTo>
                <a:lnTo>
                  <a:pt x="1023496" y="1115609"/>
                </a:lnTo>
                <a:lnTo>
                  <a:pt x="1041280" y="1109262"/>
                </a:lnTo>
                <a:lnTo>
                  <a:pt x="1058428" y="1101963"/>
                </a:lnTo>
                <a:lnTo>
                  <a:pt x="1075576" y="1094665"/>
                </a:lnTo>
                <a:lnTo>
                  <a:pt x="1092089" y="1086097"/>
                </a:lnTo>
                <a:lnTo>
                  <a:pt x="1108602" y="1076895"/>
                </a:lnTo>
                <a:lnTo>
                  <a:pt x="1124480" y="1067375"/>
                </a:lnTo>
                <a:lnTo>
                  <a:pt x="1140041" y="1056903"/>
                </a:lnTo>
                <a:lnTo>
                  <a:pt x="1155601" y="1046114"/>
                </a:lnTo>
                <a:lnTo>
                  <a:pt x="1170209" y="1034690"/>
                </a:lnTo>
                <a:lnTo>
                  <a:pt x="1184817" y="1022632"/>
                </a:lnTo>
                <a:lnTo>
                  <a:pt x="1198472" y="1009938"/>
                </a:lnTo>
                <a:lnTo>
                  <a:pt x="1211809" y="996928"/>
                </a:lnTo>
                <a:lnTo>
                  <a:pt x="1225147" y="983283"/>
                </a:lnTo>
                <a:lnTo>
                  <a:pt x="1228640" y="979792"/>
                </a:lnTo>
                <a:lnTo>
                  <a:pt x="1232451" y="982966"/>
                </a:lnTo>
                <a:lnTo>
                  <a:pt x="1257220" y="1002005"/>
                </a:lnTo>
                <a:lnTo>
                  <a:pt x="1281037" y="1021680"/>
                </a:lnTo>
                <a:lnTo>
                  <a:pt x="1304537" y="1041989"/>
                </a:lnTo>
                <a:lnTo>
                  <a:pt x="1316604" y="1052143"/>
                </a:lnTo>
                <a:lnTo>
                  <a:pt x="1327719" y="1062615"/>
                </a:lnTo>
                <a:lnTo>
                  <a:pt x="1338833" y="1073404"/>
                </a:lnTo>
                <a:lnTo>
                  <a:pt x="1349948" y="1084193"/>
                </a:lnTo>
                <a:lnTo>
                  <a:pt x="1361062" y="1094982"/>
                </a:lnTo>
                <a:lnTo>
                  <a:pt x="1371860" y="1105771"/>
                </a:lnTo>
                <a:lnTo>
                  <a:pt x="1382339" y="1116561"/>
                </a:lnTo>
                <a:lnTo>
                  <a:pt x="1392818" y="1127984"/>
                </a:lnTo>
                <a:lnTo>
                  <a:pt x="1403298" y="1139408"/>
                </a:lnTo>
                <a:lnTo>
                  <a:pt x="1413460" y="1150832"/>
                </a:lnTo>
                <a:lnTo>
                  <a:pt x="1423304" y="1162573"/>
                </a:lnTo>
                <a:lnTo>
                  <a:pt x="1433149" y="1174314"/>
                </a:lnTo>
                <a:lnTo>
                  <a:pt x="1442675" y="1186373"/>
                </a:lnTo>
                <a:lnTo>
                  <a:pt x="1452202" y="1198748"/>
                </a:lnTo>
                <a:lnTo>
                  <a:pt x="1461411" y="1210807"/>
                </a:lnTo>
                <a:lnTo>
                  <a:pt x="1470621" y="1223183"/>
                </a:lnTo>
                <a:lnTo>
                  <a:pt x="1479830" y="1235876"/>
                </a:lnTo>
                <a:lnTo>
                  <a:pt x="1488404" y="1248569"/>
                </a:lnTo>
                <a:lnTo>
                  <a:pt x="1496978" y="1261262"/>
                </a:lnTo>
                <a:lnTo>
                  <a:pt x="1505552" y="1274272"/>
                </a:lnTo>
                <a:lnTo>
                  <a:pt x="1513809" y="1287600"/>
                </a:lnTo>
                <a:lnTo>
                  <a:pt x="1521748" y="1300611"/>
                </a:lnTo>
                <a:lnTo>
                  <a:pt x="1529687" y="1314573"/>
                </a:lnTo>
                <a:lnTo>
                  <a:pt x="1537308" y="1328218"/>
                </a:lnTo>
                <a:lnTo>
                  <a:pt x="1544930" y="1341863"/>
                </a:lnTo>
                <a:lnTo>
                  <a:pt x="1552234" y="1355826"/>
                </a:lnTo>
                <a:lnTo>
                  <a:pt x="1559537" y="1369788"/>
                </a:lnTo>
                <a:lnTo>
                  <a:pt x="1566206" y="1384385"/>
                </a:lnTo>
                <a:lnTo>
                  <a:pt x="1573193" y="1398982"/>
                </a:lnTo>
                <a:lnTo>
                  <a:pt x="1579544" y="1413579"/>
                </a:lnTo>
                <a:lnTo>
                  <a:pt x="1586213" y="1428176"/>
                </a:lnTo>
                <a:lnTo>
                  <a:pt x="1592246" y="1443725"/>
                </a:lnTo>
                <a:lnTo>
                  <a:pt x="1598280" y="1458640"/>
                </a:lnTo>
                <a:lnTo>
                  <a:pt x="1603996" y="1473871"/>
                </a:lnTo>
                <a:lnTo>
                  <a:pt x="1609712" y="1489738"/>
                </a:lnTo>
                <a:lnTo>
                  <a:pt x="1614793" y="1505287"/>
                </a:lnTo>
                <a:lnTo>
                  <a:pt x="1620191" y="1521153"/>
                </a:lnTo>
                <a:lnTo>
                  <a:pt x="1624955" y="1537337"/>
                </a:lnTo>
                <a:lnTo>
                  <a:pt x="1630036" y="1553521"/>
                </a:lnTo>
                <a:lnTo>
                  <a:pt x="1634482" y="1570339"/>
                </a:lnTo>
                <a:lnTo>
                  <a:pt x="1638610" y="1586840"/>
                </a:lnTo>
                <a:lnTo>
                  <a:pt x="1643056" y="1603976"/>
                </a:lnTo>
                <a:lnTo>
                  <a:pt x="1646867" y="1620794"/>
                </a:lnTo>
                <a:lnTo>
                  <a:pt x="1650677" y="1637930"/>
                </a:lnTo>
                <a:lnTo>
                  <a:pt x="1654170" y="1655383"/>
                </a:lnTo>
                <a:lnTo>
                  <a:pt x="1657664" y="1673153"/>
                </a:lnTo>
                <a:lnTo>
                  <a:pt x="1660522" y="1690923"/>
                </a:lnTo>
                <a:lnTo>
                  <a:pt x="1663697" y="1709011"/>
                </a:lnTo>
                <a:lnTo>
                  <a:pt x="1666238" y="1727099"/>
                </a:lnTo>
                <a:lnTo>
                  <a:pt x="1668461" y="1745821"/>
                </a:lnTo>
                <a:lnTo>
                  <a:pt x="1670684" y="1764226"/>
                </a:lnTo>
                <a:lnTo>
                  <a:pt x="1672589" y="1783266"/>
                </a:lnTo>
                <a:lnTo>
                  <a:pt x="1674177" y="1802305"/>
                </a:lnTo>
                <a:lnTo>
                  <a:pt x="1676082" y="1821345"/>
                </a:lnTo>
                <a:lnTo>
                  <a:pt x="1677352" y="1841019"/>
                </a:lnTo>
                <a:lnTo>
                  <a:pt x="1678305" y="1860694"/>
                </a:lnTo>
                <a:lnTo>
                  <a:pt x="1679258" y="1880368"/>
                </a:lnTo>
                <a:lnTo>
                  <a:pt x="1679575" y="1900677"/>
                </a:lnTo>
                <a:lnTo>
                  <a:pt x="1679575" y="1903850"/>
                </a:lnTo>
                <a:lnTo>
                  <a:pt x="1677035" y="1905437"/>
                </a:lnTo>
                <a:lnTo>
                  <a:pt x="1653853" y="1918765"/>
                </a:lnTo>
                <a:lnTo>
                  <a:pt x="1630353" y="1931775"/>
                </a:lnTo>
                <a:lnTo>
                  <a:pt x="1606854" y="1944151"/>
                </a:lnTo>
                <a:lnTo>
                  <a:pt x="1583037" y="1956209"/>
                </a:lnTo>
                <a:lnTo>
                  <a:pt x="1558902" y="1967950"/>
                </a:lnTo>
                <a:lnTo>
                  <a:pt x="1534768" y="1979374"/>
                </a:lnTo>
                <a:lnTo>
                  <a:pt x="1510316" y="1990163"/>
                </a:lnTo>
                <a:lnTo>
                  <a:pt x="1485864" y="2000635"/>
                </a:lnTo>
                <a:lnTo>
                  <a:pt x="1461411" y="2010790"/>
                </a:lnTo>
                <a:lnTo>
                  <a:pt x="1436642" y="2020627"/>
                </a:lnTo>
                <a:lnTo>
                  <a:pt x="1411872" y="2029512"/>
                </a:lnTo>
                <a:lnTo>
                  <a:pt x="1386785" y="2038397"/>
                </a:lnTo>
                <a:lnTo>
                  <a:pt x="1361380" y="2046965"/>
                </a:lnTo>
                <a:lnTo>
                  <a:pt x="1335975" y="2054581"/>
                </a:lnTo>
                <a:lnTo>
                  <a:pt x="1310570" y="2062514"/>
                </a:lnTo>
                <a:lnTo>
                  <a:pt x="1285166" y="2069495"/>
                </a:lnTo>
                <a:lnTo>
                  <a:pt x="1259443" y="2076159"/>
                </a:lnTo>
                <a:lnTo>
                  <a:pt x="1233403" y="2082506"/>
                </a:lnTo>
                <a:lnTo>
                  <a:pt x="1207681" y="2088535"/>
                </a:lnTo>
                <a:lnTo>
                  <a:pt x="1181959" y="2093929"/>
                </a:lnTo>
                <a:lnTo>
                  <a:pt x="1155919" y="2099007"/>
                </a:lnTo>
                <a:lnTo>
                  <a:pt x="1129561" y="2103767"/>
                </a:lnTo>
                <a:lnTo>
                  <a:pt x="1103204" y="2107892"/>
                </a:lnTo>
                <a:lnTo>
                  <a:pt x="1077164" y="2111382"/>
                </a:lnTo>
                <a:lnTo>
                  <a:pt x="1050806" y="2114873"/>
                </a:lnTo>
                <a:lnTo>
                  <a:pt x="1024131" y="2117729"/>
                </a:lnTo>
                <a:lnTo>
                  <a:pt x="997774" y="2119950"/>
                </a:lnTo>
                <a:lnTo>
                  <a:pt x="971099" y="2121854"/>
                </a:lnTo>
                <a:lnTo>
                  <a:pt x="944424" y="2123441"/>
                </a:lnTo>
                <a:lnTo>
                  <a:pt x="917749" y="2125028"/>
                </a:lnTo>
                <a:lnTo>
                  <a:pt x="891074" y="2125662"/>
                </a:lnTo>
                <a:lnTo>
                  <a:pt x="864399" y="2125662"/>
                </a:lnTo>
                <a:lnTo>
                  <a:pt x="835818" y="2125662"/>
                </a:lnTo>
                <a:lnTo>
                  <a:pt x="807238" y="2124710"/>
                </a:lnTo>
                <a:lnTo>
                  <a:pt x="778657" y="2123124"/>
                </a:lnTo>
                <a:lnTo>
                  <a:pt x="750395" y="2121537"/>
                </a:lnTo>
                <a:lnTo>
                  <a:pt x="722132" y="2119316"/>
                </a:lnTo>
                <a:lnTo>
                  <a:pt x="693869" y="2116777"/>
                </a:lnTo>
                <a:lnTo>
                  <a:pt x="665606" y="2113604"/>
                </a:lnTo>
                <a:lnTo>
                  <a:pt x="637661" y="2109478"/>
                </a:lnTo>
                <a:lnTo>
                  <a:pt x="609398" y="2105353"/>
                </a:lnTo>
                <a:lnTo>
                  <a:pt x="581453" y="2100593"/>
                </a:lnTo>
                <a:lnTo>
                  <a:pt x="553825" y="2095199"/>
                </a:lnTo>
                <a:lnTo>
                  <a:pt x="525880" y="2089487"/>
                </a:lnTo>
                <a:lnTo>
                  <a:pt x="498252" y="2083458"/>
                </a:lnTo>
                <a:lnTo>
                  <a:pt x="470624" y="2076476"/>
                </a:lnTo>
                <a:lnTo>
                  <a:pt x="443314" y="2069495"/>
                </a:lnTo>
                <a:lnTo>
                  <a:pt x="416321" y="2061879"/>
                </a:lnTo>
                <a:lnTo>
                  <a:pt x="389011" y="2053629"/>
                </a:lnTo>
                <a:lnTo>
                  <a:pt x="362019" y="2045378"/>
                </a:lnTo>
                <a:lnTo>
                  <a:pt x="335343" y="2036176"/>
                </a:lnTo>
                <a:lnTo>
                  <a:pt x="308668" y="2026656"/>
                </a:lnTo>
                <a:lnTo>
                  <a:pt x="282311" y="2016502"/>
                </a:lnTo>
                <a:lnTo>
                  <a:pt x="255953" y="2006030"/>
                </a:lnTo>
                <a:lnTo>
                  <a:pt x="229913" y="1994923"/>
                </a:lnTo>
                <a:lnTo>
                  <a:pt x="203556" y="1983499"/>
                </a:lnTo>
                <a:lnTo>
                  <a:pt x="177833" y="1971441"/>
                </a:lnTo>
                <a:lnTo>
                  <a:pt x="152429" y="1959065"/>
                </a:lnTo>
                <a:lnTo>
                  <a:pt x="127024" y="1946372"/>
                </a:lnTo>
                <a:lnTo>
                  <a:pt x="101619" y="1933044"/>
                </a:lnTo>
                <a:lnTo>
                  <a:pt x="76532" y="1919399"/>
                </a:lnTo>
                <a:lnTo>
                  <a:pt x="51762" y="1905437"/>
                </a:lnTo>
                <a:lnTo>
                  <a:pt x="27310" y="1890523"/>
                </a:lnTo>
                <a:lnTo>
                  <a:pt x="2858" y="1875291"/>
                </a:lnTo>
                <a:lnTo>
                  <a:pt x="0" y="1888301"/>
                </a:lnTo>
                <a:lnTo>
                  <a:pt x="0" y="1870531"/>
                </a:lnTo>
                <a:lnTo>
                  <a:pt x="952" y="1850222"/>
                </a:lnTo>
                <a:lnTo>
                  <a:pt x="2223" y="1829913"/>
                </a:lnTo>
                <a:lnTo>
                  <a:pt x="3493" y="1809604"/>
                </a:lnTo>
                <a:lnTo>
                  <a:pt x="5398" y="1790247"/>
                </a:lnTo>
                <a:lnTo>
                  <a:pt x="6986" y="1770573"/>
                </a:lnTo>
                <a:lnTo>
                  <a:pt x="9209" y="1750898"/>
                </a:lnTo>
                <a:lnTo>
                  <a:pt x="11749" y="1732176"/>
                </a:lnTo>
                <a:lnTo>
                  <a:pt x="14290" y="1713136"/>
                </a:lnTo>
                <a:lnTo>
                  <a:pt x="17148" y="1694414"/>
                </a:lnTo>
                <a:lnTo>
                  <a:pt x="20006" y="1676009"/>
                </a:lnTo>
                <a:lnTo>
                  <a:pt x="23499" y="1657604"/>
                </a:lnTo>
                <a:lnTo>
                  <a:pt x="26992" y="1639834"/>
                </a:lnTo>
                <a:lnTo>
                  <a:pt x="30486" y="1621746"/>
                </a:lnTo>
                <a:lnTo>
                  <a:pt x="34931" y="1604293"/>
                </a:lnTo>
                <a:lnTo>
                  <a:pt x="38742" y="1586840"/>
                </a:lnTo>
                <a:lnTo>
                  <a:pt x="43188" y="1569704"/>
                </a:lnTo>
                <a:lnTo>
                  <a:pt x="47951" y="1552569"/>
                </a:lnTo>
                <a:lnTo>
                  <a:pt x="52715" y="1536068"/>
                </a:lnTo>
                <a:lnTo>
                  <a:pt x="57796" y="1519249"/>
                </a:lnTo>
                <a:lnTo>
                  <a:pt x="62877" y="1503066"/>
                </a:lnTo>
                <a:lnTo>
                  <a:pt x="68593" y="1486564"/>
                </a:lnTo>
                <a:lnTo>
                  <a:pt x="73991" y="1470698"/>
                </a:lnTo>
                <a:lnTo>
                  <a:pt x="80025" y="1455149"/>
                </a:lnTo>
                <a:lnTo>
                  <a:pt x="86059" y="1439283"/>
                </a:lnTo>
                <a:lnTo>
                  <a:pt x="92410" y="1424051"/>
                </a:lnTo>
                <a:lnTo>
                  <a:pt x="98761" y="1409137"/>
                </a:lnTo>
                <a:lnTo>
                  <a:pt x="105430" y="1393905"/>
                </a:lnTo>
                <a:lnTo>
                  <a:pt x="112098" y="1378990"/>
                </a:lnTo>
                <a:lnTo>
                  <a:pt x="119402" y="1364393"/>
                </a:lnTo>
                <a:lnTo>
                  <a:pt x="126706" y="1350114"/>
                </a:lnTo>
                <a:lnTo>
                  <a:pt x="134010" y="1335834"/>
                </a:lnTo>
                <a:lnTo>
                  <a:pt x="141632" y="1321871"/>
                </a:lnTo>
                <a:lnTo>
                  <a:pt x="149571" y="1307909"/>
                </a:lnTo>
                <a:lnTo>
                  <a:pt x="157510" y="1294264"/>
                </a:lnTo>
                <a:lnTo>
                  <a:pt x="165766" y="1280936"/>
                </a:lnTo>
                <a:lnTo>
                  <a:pt x="174023" y="1267291"/>
                </a:lnTo>
                <a:lnTo>
                  <a:pt x="182597" y="1253963"/>
                </a:lnTo>
                <a:lnTo>
                  <a:pt x="191171" y="1241270"/>
                </a:lnTo>
                <a:lnTo>
                  <a:pt x="200380" y="1228260"/>
                </a:lnTo>
                <a:lnTo>
                  <a:pt x="209589" y="1215884"/>
                </a:lnTo>
                <a:lnTo>
                  <a:pt x="218799" y="1203191"/>
                </a:lnTo>
                <a:lnTo>
                  <a:pt x="228008" y="1191133"/>
                </a:lnTo>
                <a:lnTo>
                  <a:pt x="237852" y="1178757"/>
                </a:lnTo>
                <a:lnTo>
                  <a:pt x="247697" y="1167016"/>
                </a:lnTo>
                <a:lnTo>
                  <a:pt x="257541" y="1155275"/>
                </a:lnTo>
                <a:lnTo>
                  <a:pt x="267703" y="1143533"/>
                </a:lnTo>
                <a:lnTo>
                  <a:pt x="278182" y="1132110"/>
                </a:lnTo>
                <a:lnTo>
                  <a:pt x="288662" y="1120686"/>
                </a:lnTo>
                <a:lnTo>
                  <a:pt x="298824" y="1109579"/>
                </a:lnTo>
                <a:lnTo>
                  <a:pt x="309938" y="1098473"/>
                </a:lnTo>
                <a:lnTo>
                  <a:pt x="320735" y="1087684"/>
                </a:lnTo>
                <a:lnTo>
                  <a:pt x="331850" y="1076895"/>
                </a:lnTo>
                <a:lnTo>
                  <a:pt x="343282" y="1066423"/>
                </a:lnTo>
                <a:lnTo>
                  <a:pt x="354715" y="1055951"/>
                </a:lnTo>
                <a:lnTo>
                  <a:pt x="366147" y="1045797"/>
                </a:lnTo>
                <a:lnTo>
                  <a:pt x="377897" y="1035642"/>
                </a:lnTo>
                <a:lnTo>
                  <a:pt x="389964" y="1025805"/>
                </a:lnTo>
                <a:lnTo>
                  <a:pt x="401714" y="1015968"/>
                </a:lnTo>
                <a:lnTo>
                  <a:pt x="414099" y="1006448"/>
                </a:lnTo>
                <a:lnTo>
                  <a:pt x="426801" y="996928"/>
                </a:lnTo>
                <a:lnTo>
                  <a:pt x="439186" y="987408"/>
                </a:lnTo>
                <a:lnTo>
                  <a:pt x="451571" y="977888"/>
                </a:lnTo>
                <a:lnTo>
                  <a:pt x="477293" y="960118"/>
                </a:lnTo>
                <a:lnTo>
                  <a:pt x="481421" y="957262"/>
                </a:lnTo>
                <a:close/>
                <a:moveTo>
                  <a:pt x="839471" y="0"/>
                </a:moveTo>
                <a:lnTo>
                  <a:pt x="852171" y="0"/>
                </a:lnTo>
                <a:lnTo>
                  <a:pt x="865506" y="0"/>
                </a:lnTo>
                <a:lnTo>
                  <a:pt x="878206" y="636"/>
                </a:lnTo>
                <a:lnTo>
                  <a:pt x="890906" y="1271"/>
                </a:lnTo>
                <a:lnTo>
                  <a:pt x="903288" y="2542"/>
                </a:lnTo>
                <a:lnTo>
                  <a:pt x="915988" y="3813"/>
                </a:lnTo>
                <a:lnTo>
                  <a:pt x="928371" y="5719"/>
                </a:lnTo>
                <a:lnTo>
                  <a:pt x="940436" y="7943"/>
                </a:lnTo>
                <a:lnTo>
                  <a:pt x="952818" y="10167"/>
                </a:lnTo>
                <a:lnTo>
                  <a:pt x="964883" y="12708"/>
                </a:lnTo>
                <a:lnTo>
                  <a:pt x="976631" y="15568"/>
                </a:lnTo>
                <a:lnTo>
                  <a:pt x="988696" y="19062"/>
                </a:lnTo>
                <a:lnTo>
                  <a:pt x="1000443" y="22239"/>
                </a:lnTo>
                <a:lnTo>
                  <a:pt x="1011873" y="26052"/>
                </a:lnTo>
                <a:lnTo>
                  <a:pt x="1023621" y="30182"/>
                </a:lnTo>
                <a:lnTo>
                  <a:pt x="1034733" y="34630"/>
                </a:lnTo>
                <a:lnTo>
                  <a:pt x="1046163" y="39395"/>
                </a:lnTo>
                <a:lnTo>
                  <a:pt x="1057276" y="44161"/>
                </a:lnTo>
                <a:lnTo>
                  <a:pt x="1068388" y="48926"/>
                </a:lnTo>
                <a:lnTo>
                  <a:pt x="1079183" y="54645"/>
                </a:lnTo>
                <a:lnTo>
                  <a:pt x="1089661" y="60046"/>
                </a:lnTo>
                <a:lnTo>
                  <a:pt x="1100456" y="66082"/>
                </a:lnTo>
                <a:lnTo>
                  <a:pt x="1110616" y="72119"/>
                </a:lnTo>
                <a:lnTo>
                  <a:pt x="1120776" y="78790"/>
                </a:lnTo>
                <a:lnTo>
                  <a:pt x="1130936" y="85462"/>
                </a:lnTo>
                <a:lnTo>
                  <a:pt x="1140461" y="92134"/>
                </a:lnTo>
                <a:lnTo>
                  <a:pt x="1150303" y="99123"/>
                </a:lnTo>
                <a:lnTo>
                  <a:pt x="1159828" y="106430"/>
                </a:lnTo>
                <a:lnTo>
                  <a:pt x="1169353" y="114055"/>
                </a:lnTo>
                <a:lnTo>
                  <a:pt x="1178561" y="121680"/>
                </a:lnTo>
                <a:lnTo>
                  <a:pt x="1187133" y="129623"/>
                </a:lnTo>
                <a:lnTo>
                  <a:pt x="1196023" y="137883"/>
                </a:lnTo>
                <a:lnTo>
                  <a:pt x="1204596" y="146143"/>
                </a:lnTo>
                <a:lnTo>
                  <a:pt x="1213168" y="155039"/>
                </a:lnTo>
                <a:lnTo>
                  <a:pt x="1221106" y="163299"/>
                </a:lnTo>
                <a:lnTo>
                  <a:pt x="1229043" y="172513"/>
                </a:lnTo>
                <a:lnTo>
                  <a:pt x="1236981" y="181726"/>
                </a:lnTo>
                <a:lnTo>
                  <a:pt x="1244283" y="190939"/>
                </a:lnTo>
                <a:lnTo>
                  <a:pt x="1251586" y="200153"/>
                </a:lnTo>
                <a:lnTo>
                  <a:pt x="1258888" y="210001"/>
                </a:lnTo>
                <a:lnTo>
                  <a:pt x="1265556" y="219850"/>
                </a:lnTo>
                <a:lnTo>
                  <a:pt x="1272223" y="230017"/>
                </a:lnTo>
                <a:lnTo>
                  <a:pt x="1278256" y="240183"/>
                </a:lnTo>
                <a:lnTo>
                  <a:pt x="1284606" y="250667"/>
                </a:lnTo>
                <a:lnTo>
                  <a:pt x="1290321" y="261151"/>
                </a:lnTo>
                <a:lnTo>
                  <a:pt x="1296353" y="271953"/>
                </a:lnTo>
                <a:lnTo>
                  <a:pt x="1301433" y="282755"/>
                </a:lnTo>
                <a:lnTo>
                  <a:pt x="1306831" y="293239"/>
                </a:lnTo>
                <a:lnTo>
                  <a:pt x="1311593" y="304359"/>
                </a:lnTo>
                <a:lnTo>
                  <a:pt x="1316356" y="315796"/>
                </a:lnTo>
                <a:lnTo>
                  <a:pt x="1320483" y="327234"/>
                </a:lnTo>
                <a:lnTo>
                  <a:pt x="1324293" y="338671"/>
                </a:lnTo>
                <a:lnTo>
                  <a:pt x="1328421" y="350426"/>
                </a:lnTo>
                <a:lnTo>
                  <a:pt x="1331913" y="362181"/>
                </a:lnTo>
                <a:lnTo>
                  <a:pt x="1335088" y="373936"/>
                </a:lnTo>
                <a:lnTo>
                  <a:pt x="1337946" y="386009"/>
                </a:lnTo>
                <a:lnTo>
                  <a:pt x="1340803" y="398081"/>
                </a:lnTo>
                <a:lnTo>
                  <a:pt x="1343026" y="410472"/>
                </a:lnTo>
                <a:lnTo>
                  <a:pt x="1344931" y="422862"/>
                </a:lnTo>
                <a:lnTo>
                  <a:pt x="1346518" y="435252"/>
                </a:lnTo>
                <a:lnTo>
                  <a:pt x="1348106" y="447643"/>
                </a:lnTo>
                <a:lnTo>
                  <a:pt x="1349058" y="460033"/>
                </a:lnTo>
                <a:lnTo>
                  <a:pt x="1350011" y="472741"/>
                </a:lnTo>
                <a:lnTo>
                  <a:pt x="1350646" y="485449"/>
                </a:lnTo>
                <a:lnTo>
                  <a:pt x="1350963" y="498475"/>
                </a:lnTo>
                <a:lnTo>
                  <a:pt x="1350646" y="513407"/>
                </a:lnTo>
                <a:lnTo>
                  <a:pt x="1349693" y="528975"/>
                </a:lnTo>
                <a:lnTo>
                  <a:pt x="1348423" y="543907"/>
                </a:lnTo>
                <a:lnTo>
                  <a:pt x="1347153" y="558521"/>
                </a:lnTo>
                <a:lnTo>
                  <a:pt x="1345248" y="573453"/>
                </a:lnTo>
                <a:lnTo>
                  <a:pt x="1342708" y="588067"/>
                </a:lnTo>
                <a:lnTo>
                  <a:pt x="1339851" y="602682"/>
                </a:lnTo>
                <a:lnTo>
                  <a:pt x="1336358" y="616660"/>
                </a:lnTo>
                <a:lnTo>
                  <a:pt x="1332866" y="631275"/>
                </a:lnTo>
                <a:lnTo>
                  <a:pt x="1328738" y="645254"/>
                </a:lnTo>
                <a:lnTo>
                  <a:pt x="1324293" y="658915"/>
                </a:lnTo>
                <a:lnTo>
                  <a:pt x="1319531" y="672576"/>
                </a:lnTo>
                <a:lnTo>
                  <a:pt x="1314133" y="685920"/>
                </a:lnTo>
                <a:lnTo>
                  <a:pt x="1308418" y="699263"/>
                </a:lnTo>
                <a:lnTo>
                  <a:pt x="1302386" y="712607"/>
                </a:lnTo>
                <a:lnTo>
                  <a:pt x="1296353" y="725315"/>
                </a:lnTo>
                <a:lnTo>
                  <a:pt x="1289368" y="738023"/>
                </a:lnTo>
                <a:lnTo>
                  <a:pt x="1282383" y="750413"/>
                </a:lnTo>
                <a:lnTo>
                  <a:pt x="1275081" y="762486"/>
                </a:lnTo>
                <a:lnTo>
                  <a:pt x="1267143" y="774559"/>
                </a:lnTo>
                <a:lnTo>
                  <a:pt x="1259206" y="786313"/>
                </a:lnTo>
                <a:lnTo>
                  <a:pt x="1250633" y="797751"/>
                </a:lnTo>
                <a:lnTo>
                  <a:pt x="1242061" y="809188"/>
                </a:lnTo>
                <a:lnTo>
                  <a:pt x="1232853" y="819990"/>
                </a:lnTo>
                <a:lnTo>
                  <a:pt x="1223963" y="830792"/>
                </a:lnTo>
                <a:lnTo>
                  <a:pt x="1214121" y="841276"/>
                </a:lnTo>
                <a:lnTo>
                  <a:pt x="1204278" y="851442"/>
                </a:lnTo>
                <a:lnTo>
                  <a:pt x="1193801" y="860974"/>
                </a:lnTo>
                <a:lnTo>
                  <a:pt x="1183323" y="870822"/>
                </a:lnTo>
                <a:lnTo>
                  <a:pt x="1172528" y="880036"/>
                </a:lnTo>
                <a:lnTo>
                  <a:pt x="1161733" y="889249"/>
                </a:lnTo>
                <a:lnTo>
                  <a:pt x="1150303" y="897827"/>
                </a:lnTo>
                <a:lnTo>
                  <a:pt x="1134746" y="909264"/>
                </a:lnTo>
                <a:lnTo>
                  <a:pt x="1118236" y="920066"/>
                </a:lnTo>
                <a:lnTo>
                  <a:pt x="1101408" y="929915"/>
                </a:lnTo>
                <a:lnTo>
                  <a:pt x="1084581" y="939446"/>
                </a:lnTo>
                <a:lnTo>
                  <a:pt x="1066801" y="948342"/>
                </a:lnTo>
                <a:lnTo>
                  <a:pt x="1048703" y="956602"/>
                </a:lnTo>
                <a:lnTo>
                  <a:pt x="1040131" y="960414"/>
                </a:lnTo>
                <a:lnTo>
                  <a:pt x="1030606" y="963909"/>
                </a:lnTo>
                <a:lnTo>
                  <a:pt x="1021398" y="967722"/>
                </a:lnTo>
                <a:lnTo>
                  <a:pt x="1011873" y="970899"/>
                </a:lnTo>
                <a:lnTo>
                  <a:pt x="1002348" y="973758"/>
                </a:lnTo>
                <a:lnTo>
                  <a:pt x="993141" y="976617"/>
                </a:lnTo>
                <a:lnTo>
                  <a:pt x="983616" y="979794"/>
                </a:lnTo>
                <a:lnTo>
                  <a:pt x="973773" y="982018"/>
                </a:lnTo>
                <a:lnTo>
                  <a:pt x="963931" y="984560"/>
                </a:lnTo>
                <a:lnTo>
                  <a:pt x="954088" y="986466"/>
                </a:lnTo>
                <a:lnTo>
                  <a:pt x="944246" y="988372"/>
                </a:lnTo>
                <a:lnTo>
                  <a:pt x="934403" y="990596"/>
                </a:lnTo>
                <a:lnTo>
                  <a:pt x="924561" y="991867"/>
                </a:lnTo>
                <a:lnTo>
                  <a:pt x="914401" y="993455"/>
                </a:lnTo>
                <a:lnTo>
                  <a:pt x="904241" y="994409"/>
                </a:lnTo>
                <a:lnTo>
                  <a:pt x="893763" y="995362"/>
                </a:lnTo>
                <a:lnTo>
                  <a:pt x="883603" y="995997"/>
                </a:lnTo>
                <a:lnTo>
                  <a:pt x="873126" y="996632"/>
                </a:lnTo>
                <a:lnTo>
                  <a:pt x="862648" y="996950"/>
                </a:lnTo>
                <a:lnTo>
                  <a:pt x="852171" y="996950"/>
                </a:lnTo>
                <a:lnTo>
                  <a:pt x="840423" y="996950"/>
                </a:lnTo>
                <a:lnTo>
                  <a:pt x="828358" y="996315"/>
                </a:lnTo>
                <a:lnTo>
                  <a:pt x="816293" y="995679"/>
                </a:lnTo>
                <a:lnTo>
                  <a:pt x="804546" y="994726"/>
                </a:lnTo>
                <a:lnTo>
                  <a:pt x="792798" y="993455"/>
                </a:lnTo>
                <a:lnTo>
                  <a:pt x="781368" y="992185"/>
                </a:lnTo>
                <a:lnTo>
                  <a:pt x="769621" y="990278"/>
                </a:lnTo>
                <a:lnTo>
                  <a:pt x="758191" y="988054"/>
                </a:lnTo>
                <a:lnTo>
                  <a:pt x="746761" y="985831"/>
                </a:lnTo>
                <a:lnTo>
                  <a:pt x="735331" y="983289"/>
                </a:lnTo>
                <a:lnTo>
                  <a:pt x="724218" y="980430"/>
                </a:lnTo>
                <a:lnTo>
                  <a:pt x="713106" y="977253"/>
                </a:lnTo>
                <a:lnTo>
                  <a:pt x="702311" y="973758"/>
                </a:lnTo>
                <a:lnTo>
                  <a:pt x="691198" y="970263"/>
                </a:lnTo>
                <a:lnTo>
                  <a:pt x="680721" y="966768"/>
                </a:lnTo>
                <a:lnTo>
                  <a:pt x="670243" y="962321"/>
                </a:lnTo>
                <a:lnTo>
                  <a:pt x="659448" y="958190"/>
                </a:lnTo>
                <a:lnTo>
                  <a:pt x="648971" y="953425"/>
                </a:lnTo>
                <a:lnTo>
                  <a:pt x="638811" y="948659"/>
                </a:lnTo>
                <a:lnTo>
                  <a:pt x="628651" y="943894"/>
                </a:lnTo>
                <a:lnTo>
                  <a:pt x="618491" y="938493"/>
                </a:lnTo>
                <a:lnTo>
                  <a:pt x="608648" y="933410"/>
                </a:lnTo>
                <a:lnTo>
                  <a:pt x="599123" y="927373"/>
                </a:lnTo>
                <a:lnTo>
                  <a:pt x="589281" y="921655"/>
                </a:lnTo>
                <a:lnTo>
                  <a:pt x="579756" y="915618"/>
                </a:lnTo>
                <a:lnTo>
                  <a:pt x="570548" y="909264"/>
                </a:lnTo>
                <a:lnTo>
                  <a:pt x="561023" y="902910"/>
                </a:lnTo>
                <a:lnTo>
                  <a:pt x="552133" y="895921"/>
                </a:lnTo>
                <a:lnTo>
                  <a:pt x="543561" y="889249"/>
                </a:lnTo>
                <a:lnTo>
                  <a:pt x="534671" y="881942"/>
                </a:lnTo>
                <a:lnTo>
                  <a:pt x="526098" y="874952"/>
                </a:lnTo>
                <a:lnTo>
                  <a:pt x="517526" y="867328"/>
                </a:lnTo>
                <a:lnTo>
                  <a:pt x="508318" y="858750"/>
                </a:lnTo>
                <a:lnTo>
                  <a:pt x="499428" y="849854"/>
                </a:lnTo>
                <a:lnTo>
                  <a:pt x="490538" y="840958"/>
                </a:lnTo>
                <a:lnTo>
                  <a:pt x="481648" y="831427"/>
                </a:lnTo>
                <a:lnTo>
                  <a:pt x="473711" y="821896"/>
                </a:lnTo>
                <a:lnTo>
                  <a:pt x="465456" y="812047"/>
                </a:lnTo>
                <a:lnTo>
                  <a:pt x="457518" y="801881"/>
                </a:lnTo>
                <a:lnTo>
                  <a:pt x="449898" y="791714"/>
                </a:lnTo>
                <a:lnTo>
                  <a:pt x="442596" y="781548"/>
                </a:lnTo>
                <a:lnTo>
                  <a:pt x="435293" y="770746"/>
                </a:lnTo>
                <a:lnTo>
                  <a:pt x="428626" y="759944"/>
                </a:lnTo>
                <a:lnTo>
                  <a:pt x="421958" y="749142"/>
                </a:lnTo>
                <a:lnTo>
                  <a:pt x="415608" y="738023"/>
                </a:lnTo>
                <a:lnTo>
                  <a:pt x="409576" y="726585"/>
                </a:lnTo>
                <a:lnTo>
                  <a:pt x="403861" y="715148"/>
                </a:lnTo>
                <a:lnTo>
                  <a:pt x="398463" y="703393"/>
                </a:lnTo>
                <a:lnTo>
                  <a:pt x="393383" y="691638"/>
                </a:lnTo>
                <a:lnTo>
                  <a:pt x="388303" y="679566"/>
                </a:lnTo>
                <a:lnTo>
                  <a:pt x="383858" y="667493"/>
                </a:lnTo>
                <a:lnTo>
                  <a:pt x="379731" y="655420"/>
                </a:lnTo>
                <a:lnTo>
                  <a:pt x="375603" y="643030"/>
                </a:lnTo>
                <a:lnTo>
                  <a:pt x="372111" y="630322"/>
                </a:lnTo>
                <a:lnTo>
                  <a:pt x="368936" y="617614"/>
                </a:lnTo>
                <a:lnTo>
                  <a:pt x="365443" y="604588"/>
                </a:lnTo>
                <a:lnTo>
                  <a:pt x="362903" y="591880"/>
                </a:lnTo>
                <a:lnTo>
                  <a:pt x="360681" y="578854"/>
                </a:lnTo>
                <a:lnTo>
                  <a:pt x="358776" y="565828"/>
                </a:lnTo>
                <a:lnTo>
                  <a:pt x="357188" y="552485"/>
                </a:lnTo>
                <a:lnTo>
                  <a:pt x="355601" y="539141"/>
                </a:lnTo>
                <a:lnTo>
                  <a:pt x="354648" y="525480"/>
                </a:lnTo>
                <a:lnTo>
                  <a:pt x="354331" y="511819"/>
                </a:lnTo>
                <a:lnTo>
                  <a:pt x="354013" y="498475"/>
                </a:lnTo>
                <a:lnTo>
                  <a:pt x="354331" y="485449"/>
                </a:lnTo>
                <a:lnTo>
                  <a:pt x="354648" y="472741"/>
                </a:lnTo>
                <a:lnTo>
                  <a:pt x="355601" y="460033"/>
                </a:lnTo>
                <a:lnTo>
                  <a:pt x="356871" y="447643"/>
                </a:lnTo>
                <a:lnTo>
                  <a:pt x="358141" y="434935"/>
                </a:lnTo>
                <a:lnTo>
                  <a:pt x="360046" y="422544"/>
                </a:lnTo>
                <a:lnTo>
                  <a:pt x="361951" y="410472"/>
                </a:lnTo>
                <a:lnTo>
                  <a:pt x="364173" y="397763"/>
                </a:lnTo>
                <a:lnTo>
                  <a:pt x="366713" y="385691"/>
                </a:lnTo>
                <a:lnTo>
                  <a:pt x="369888" y="373936"/>
                </a:lnTo>
                <a:lnTo>
                  <a:pt x="373063" y="361863"/>
                </a:lnTo>
                <a:lnTo>
                  <a:pt x="376556" y="350108"/>
                </a:lnTo>
                <a:lnTo>
                  <a:pt x="380683" y="338671"/>
                </a:lnTo>
                <a:lnTo>
                  <a:pt x="384493" y="326916"/>
                </a:lnTo>
                <a:lnTo>
                  <a:pt x="388621" y="315796"/>
                </a:lnTo>
                <a:lnTo>
                  <a:pt x="393383" y="304359"/>
                </a:lnTo>
                <a:lnTo>
                  <a:pt x="398146" y="293239"/>
                </a:lnTo>
                <a:lnTo>
                  <a:pt x="403543" y="282755"/>
                </a:lnTo>
                <a:lnTo>
                  <a:pt x="408623" y="271636"/>
                </a:lnTo>
                <a:lnTo>
                  <a:pt x="414656" y="261151"/>
                </a:lnTo>
                <a:lnTo>
                  <a:pt x="420371" y="250667"/>
                </a:lnTo>
                <a:lnTo>
                  <a:pt x="426721" y="240183"/>
                </a:lnTo>
                <a:lnTo>
                  <a:pt x="432753" y="230017"/>
                </a:lnTo>
                <a:lnTo>
                  <a:pt x="439421" y="219850"/>
                </a:lnTo>
                <a:lnTo>
                  <a:pt x="446088" y="210001"/>
                </a:lnTo>
                <a:lnTo>
                  <a:pt x="453391" y="200153"/>
                </a:lnTo>
                <a:lnTo>
                  <a:pt x="460693" y="190939"/>
                </a:lnTo>
                <a:lnTo>
                  <a:pt x="467996" y="181408"/>
                </a:lnTo>
                <a:lnTo>
                  <a:pt x="475933" y="172195"/>
                </a:lnTo>
                <a:lnTo>
                  <a:pt x="483871" y="163299"/>
                </a:lnTo>
                <a:lnTo>
                  <a:pt x="491808" y="154403"/>
                </a:lnTo>
                <a:lnTo>
                  <a:pt x="500381" y="146143"/>
                </a:lnTo>
                <a:lnTo>
                  <a:pt x="508953" y="137565"/>
                </a:lnTo>
                <a:lnTo>
                  <a:pt x="517526" y="129305"/>
                </a:lnTo>
                <a:lnTo>
                  <a:pt x="526416" y="121680"/>
                </a:lnTo>
                <a:lnTo>
                  <a:pt x="535623" y="113738"/>
                </a:lnTo>
                <a:lnTo>
                  <a:pt x="545148" y="106113"/>
                </a:lnTo>
                <a:lnTo>
                  <a:pt x="554673" y="99123"/>
                </a:lnTo>
                <a:lnTo>
                  <a:pt x="564516" y="92134"/>
                </a:lnTo>
                <a:lnTo>
                  <a:pt x="574041" y="85462"/>
                </a:lnTo>
                <a:lnTo>
                  <a:pt x="584201" y="78473"/>
                </a:lnTo>
                <a:lnTo>
                  <a:pt x="594361" y="72119"/>
                </a:lnTo>
                <a:lnTo>
                  <a:pt x="604838" y="66082"/>
                </a:lnTo>
                <a:lnTo>
                  <a:pt x="615316" y="60046"/>
                </a:lnTo>
                <a:lnTo>
                  <a:pt x="625793" y="54645"/>
                </a:lnTo>
                <a:lnTo>
                  <a:pt x="636906" y="48926"/>
                </a:lnTo>
                <a:lnTo>
                  <a:pt x="647701" y="44161"/>
                </a:lnTo>
                <a:lnTo>
                  <a:pt x="658813" y="39395"/>
                </a:lnTo>
                <a:lnTo>
                  <a:pt x="670243" y="34630"/>
                </a:lnTo>
                <a:lnTo>
                  <a:pt x="681356" y="30182"/>
                </a:lnTo>
                <a:lnTo>
                  <a:pt x="693103" y="26052"/>
                </a:lnTo>
                <a:lnTo>
                  <a:pt x="704533" y="22239"/>
                </a:lnTo>
                <a:lnTo>
                  <a:pt x="716281" y="19062"/>
                </a:lnTo>
                <a:lnTo>
                  <a:pt x="728346" y="15568"/>
                </a:lnTo>
                <a:lnTo>
                  <a:pt x="740093" y="12708"/>
                </a:lnTo>
                <a:lnTo>
                  <a:pt x="752158" y="10167"/>
                </a:lnTo>
                <a:lnTo>
                  <a:pt x="764541" y="7625"/>
                </a:lnTo>
                <a:lnTo>
                  <a:pt x="776606" y="5719"/>
                </a:lnTo>
                <a:lnTo>
                  <a:pt x="788988" y="3813"/>
                </a:lnTo>
                <a:lnTo>
                  <a:pt x="801688" y="2542"/>
                </a:lnTo>
                <a:lnTo>
                  <a:pt x="814071" y="1271"/>
                </a:lnTo>
                <a:lnTo>
                  <a:pt x="826771" y="636"/>
                </a:lnTo>
                <a:lnTo>
                  <a:pt x="83947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cxnSp>
        <p:nvCxnSpPr>
          <p:cNvPr id="88" name="直接连接符 87"/>
          <p:cNvCxnSpPr/>
          <p:nvPr/>
        </p:nvCxnSpPr>
        <p:spPr>
          <a:xfrm>
            <a:off x="1291001" y="6771044"/>
            <a:ext cx="327625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14840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54 0.01018 L -0.06265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42" grpId="0" animBg="1"/>
      <p:bldP spid="43" grpId="0" animBg="1"/>
      <p:bldP spid="4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142" grpId="0" animBg="1"/>
      <p:bldP spid="146" grpId="0" animBg="1"/>
      <p:bldP spid="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5"/>
          <p:cNvSpPr txBox="1"/>
          <p:nvPr/>
        </p:nvSpPr>
        <p:spPr>
          <a:xfrm>
            <a:off x="1827861" y="3421563"/>
            <a:ext cx="520511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/>
              <a:t>旨</a:t>
            </a:r>
            <a:r>
              <a:rPr lang="zh-CN" altLang="en-US" dirty="0" smtClean="0"/>
              <a:t>在更好的服务读者，解决读者的问题。</a:t>
            </a:r>
            <a:r>
              <a:rPr lang="zh-CN" altLang="zh-CN" dirty="0" smtClean="0"/>
              <a:t>由</a:t>
            </a:r>
            <a:r>
              <a:rPr lang="zh-CN" altLang="zh-CN" dirty="0"/>
              <a:t>于上书同学与读者更加亲近，在上书同学值班期间可以面对面解决读者需</a:t>
            </a:r>
            <a:r>
              <a:rPr lang="zh-CN" altLang="zh-CN" dirty="0" smtClean="0"/>
              <a:t>求</a:t>
            </a:r>
            <a:r>
              <a:rPr lang="zh-CN" altLang="en-US" dirty="0" smtClean="0"/>
              <a:t>。</a:t>
            </a:r>
            <a:r>
              <a:rPr lang="zh-CN" altLang="zh-CN" dirty="0" smtClean="0"/>
              <a:t>同</a:t>
            </a:r>
            <a:r>
              <a:rPr lang="zh-CN" altLang="zh-CN" dirty="0"/>
              <a:t>时值班台值班能够监督上书同学到岗工作，便于主任查岗以及突发事故的安排。</a:t>
            </a:r>
          </a:p>
        </p:txBody>
      </p:sp>
      <p:sp>
        <p:nvSpPr>
          <p:cNvPr id="4" name="TextBox 86"/>
          <p:cNvSpPr txBox="1"/>
          <p:nvPr/>
        </p:nvSpPr>
        <p:spPr>
          <a:xfrm>
            <a:off x="2931199" y="2742749"/>
            <a:ext cx="3201642" cy="495777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/>
              <a:t>面对面问题处</a:t>
            </a:r>
            <a:r>
              <a:rPr lang="zh-CN" altLang="zh-CN" sz="2400" dirty="0" smtClean="0"/>
              <a:t>理</a:t>
            </a:r>
            <a:r>
              <a:rPr lang="zh-CN" altLang="en-US" sz="2400" dirty="0" smtClean="0"/>
              <a:t>方案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6" name="Oval 14"/>
          <p:cNvSpPr>
            <a:spLocks noChangeArrowheads="1"/>
          </p:cNvSpPr>
          <p:nvPr/>
        </p:nvSpPr>
        <p:spPr bwMode="auto">
          <a:xfrm>
            <a:off x="387122" y="3420520"/>
            <a:ext cx="1329893" cy="1332113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00B0F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15"/>
          <p:cNvSpPr>
            <a:spLocks noEditPoints="1"/>
          </p:cNvSpPr>
          <p:nvPr/>
        </p:nvSpPr>
        <p:spPr bwMode="auto">
          <a:xfrm>
            <a:off x="672023" y="3832166"/>
            <a:ext cx="760089" cy="508820"/>
          </a:xfrm>
          <a:custGeom>
            <a:avLst/>
            <a:gdLst>
              <a:gd name="T0" fmla="*/ 91 w 91"/>
              <a:gd name="T1" fmla="*/ 15 h 61"/>
              <a:gd name="T2" fmla="*/ 91 w 91"/>
              <a:gd name="T3" fmla="*/ 7 h 61"/>
              <a:gd name="T4" fmla="*/ 84 w 91"/>
              <a:gd name="T5" fmla="*/ 0 h 61"/>
              <a:gd name="T6" fmla="*/ 7 w 91"/>
              <a:gd name="T7" fmla="*/ 0 h 61"/>
              <a:gd name="T8" fmla="*/ 0 w 91"/>
              <a:gd name="T9" fmla="*/ 7 h 61"/>
              <a:gd name="T10" fmla="*/ 0 w 91"/>
              <a:gd name="T11" fmla="*/ 15 h 61"/>
              <a:gd name="T12" fmla="*/ 91 w 91"/>
              <a:gd name="T13" fmla="*/ 15 h 61"/>
              <a:gd name="T14" fmla="*/ 0 w 91"/>
              <a:gd name="T15" fmla="*/ 19 h 61"/>
              <a:gd name="T16" fmla="*/ 0 w 91"/>
              <a:gd name="T17" fmla="*/ 53 h 61"/>
              <a:gd name="T18" fmla="*/ 7 w 91"/>
              <a:gd name="T19" fmla="*/ 61 h 61"/>
              <a:gd name="T20" fmla="*/ 84 w 91"/>
              <a:gd name="T21" fmla="*/ 61 h 61"/>
              <a:gd name="T22" fmla="*/ 91 w 91"/>
              <a:gd name="T23" fmla="*/ 53 h 61"/>
              <a:gd name="T24" fmla="*/ 91 w 91"/>
              <a:gd name="T25" fmla="*/ 19 h 61"/>
              <a:gd name="T26" fmla="*/ 0 w 91"/>
              <a:gd name="T27" fmla="*/ 19 h 61"/>
              <a:gd name="T28" fmla="*/ 83 w 91"/>
              <a:gd name="T29" fmla="*/ 53 h 61"/>
              <a:gd name="T30" fmla="*/ 83 w 91"/>
              <a:gd name="T31" fmla="*/ 53 h 61"/>
              <a:gd name="T32" fmla="*/ 47 w 91"/>
              <a:gd name="T33" fmla="*/ 53 h 61"/>
              <a:gd name="T34" fmla="*/ 47 w 91"/>
              <a:gd name="T35" fmla="*/ 40 h 61"/>
              <a:gd name="T36" fmla="*/ 83 w 91"/>
              <a:gd name="T37" fmla="*/ 40 h 61"/>
              <a:gd name="T38" fmla="*/ 83 w 91"/>
              <a:gd name="T39" fmla="*/ 53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1" h="61">
                <a:moveTo>
                  <a:pt x="91" y="15"/>
                </a:moveTo>
                <a:cubicBezTo>
                  <a:pt x="91" y="7"/>
                  <a:pt x="91" y="7"/>
                  <a:pt x="91" y="7"/>
                </a:cubicBezTo>
                <a:cubicBezTo>
                  <a:pt x="91" y="3"/>
                  <a:pt x="88" y="0"/>
                  <a:pt x="84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5"/>
                  <a:pt x="0" y="15"/>
                  <a:pt x="0" y="15"/>
                </a:cubicBezTo>
                <a:cubicBezTo>
                  <a:pt x="91" y="15"/>
                  <a:pt x="91" y="15"/>
                  <a:pt x="91" y="15"/>
                </a:cubicBezTo>
                <a:close/>
                <a:moveTo>
                  <a:pt x="0" y="19"/>
                </a:moveTo>
                <a:cubicBezTo>
                  <a:pt x="0" y="53"/>
                  <a:pt x="0" y="53"/>
                  <a:pt x="0" y="53"/>
                </a:cubicBezTo>
                <a:cubicBezTo>
                  <a:pt x="0" y="58"/>
                  <a:pt x="3" y="61"/>
                  <a:pt x="7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8" y="61"/>
                  <a:pt x="91" y="58"/>
                  <a:pt x="91" y="53"/>
                </a:cubicBezTo>
                <a:cubicBezTo>
                  <a:pt x="91" y="19"/>
                  <a:pt x="91" y="19"/>
                  <a:pt x="91" y="19"/>
                </a:cubicBezTo>
                <a:cubicBezTo>
                  <a:pt x="0" y="19"/>
                  <a:pt x="0" y="19"/>
                  <a:pt x="0" y="19"/>
                </a:cubicBezTo>
                <a:close/>
                <a:moveTo>
                  <a:pt x="83" y="53"/>
                </a:moveTo>
                <a:cubicBezTo>
                  <a:pt x="83" y="53"/>
                  <a:pt x="83" y="53"/>
                  <a:pt x="83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40"/>
                  <a:pt x="47" y="40"/>
                  <a:pt x="47" y="40"/>
                </a:cubicBezTo>
                <a:cubicBezTo>
                  <a:pt x="83" y="40"/>
                  <a:pt x="83" y="40"/>
                  <a:pt x="83" y="40"/>
                </a:cubicBezTo>
                <a:lnTo>
                  <a:pt x="83" y="5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978" y="1644350"/>
            <a:ext cx="5000977" cy="48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3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Box 164"/>
          <p:cNvSpPr txBox="1"/>
          <p:nvPr/>
        </p:nvSpPr>
        <p:spPr>
          <a:xfrm>
            <a:off x="1137506" y="452908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项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目背景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479424" y="452908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创新点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635659" y="452908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不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足之处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9777897" y="452908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未来展望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70" name="组合 169"/>
          <p:cNvGrpSpPr/>
          <p:nvPr/>
        </p:nvGrpSpPr>
        <p:grpSpPr>
          <a:xfrm>
            <a:off x="1099209" y="2214555"/>
            <a:ext cx="1287185" cy="1287185"/>
            <a:chOff x="6501056" y="1873013"/>
            <a:chExt cx="696763" cy="696763"/>
          </a:xfrm>
        </p:grpSpPr>
        <p:sp>
          <p:nvSpPr>
            <p:cNvPr id="171" name="椭圆 170"/>
            <p:cNvSpPr/>
            <p:nvPr/>
          </p:nvSpPr>
          <p:spPr>
            <a:xfrm>
              <a:off x="6501056" y="1873013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72" name="组合 113"/>
            <p:cNvGrpSpPr>
              <a:grpSpLocks noChangeAspect="1"/>
            </p:cNvGrpSpPr>
            <p:nvPr/>
          </p:nvGrpSpPr>
          <p:grpSpPr>
            <a:xfrm>
              <a:off x="6616022" y="1996255"/>
              <a:ext cx="466830" cy="450242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173" name="Freeform 252"/>
              <p:cNvSpPr>
                <a:spLocks/>
              </p:cNvSpPr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174" name="Freeform 253"/>
              <p:cNvSpPr>
                <a:spLocks/>
              </p:cNvSpPr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</p:grpSp>
      </p:grpSp>
      <p:grpSp>
        <p:nvGrpSpPr>
          <p:cNvPr id="175" name="组合 174"/>
          <p:cNvGrpSpPr/>
          <p:nvPr/>
        </p:nvGrpSpPr>
        <p:grpSpPr>
          <a:xfrm>
            <a:off x="3312885" y="2214555"/>
            <a:ext cx="1287185" cy="1287185"/>
            <a:chOff x="6501056" y="2921024"/>
            <a:chExt cx="696763" cy="696763"/>
          </a:xfrm>
        </p:grpSpPr>
        <p:sp>
          <p:nvSpPr>
            <p:cNvPr id="176" name="椭圆 175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77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78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5"/>
              </a:p>
            </p:txBody>
          </p:sp>
          <p:sp>
            <p:nvSpPr>
              <p:cNvPr id="179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5"/>
              </a:p>
            </p:txBody>
          </p:sp>
          <p:sp>
            <p:nvSpPr>
              <p:cNvPr id="180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5"/>
              </a:p>
            </p:txBody>
          </p:sp>
        </p:grpSp>
      </p:grpSp>
      <p:grpSp>
        <p:nvGrpSpPr>
          <p:cNvPr id="181" name="组合 180"/>
          <p:cNvGrpSpPr/>
          <p:nvPr/>
        </p:nvGrpSpPr>
        <p:grpSpPr>
          <a:xfrm>
            <a:off x="7597361" y="2214555"/>
            <a:ext cx="1287185" cy="1287185"/>
            <a:chOff x="4840168" y="3971584"/>
            <a:chExt cx="522572" cy="522572"/>
          </a:xfrm>
        </p:grpSpPr>
        <p:sp>
          <p:nvSpPr>
            <p:cNvPr id="182" name="椭圆 181"/>
            <p:cNvSpPr/>
            <p:nvPr/>
          </p:nvSpPr>
          <p:spPr>
            <a:xfrm>
              <a:off x="4840168" y="3971584"/>
              <a:ext cx="522572" cy="52257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83" name="组合 137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solidFill>
              <a:srgbClr val="B91F38"/>
            </a:solidFill>
          </p:grpSpPr>
          <p:sp>
            <p:nvSpPr>
              <p:cNvPr id="184" name="Freeform 108"/>
              <p:cNvSpPr>
                <a:spLocks/>
              </p:cNvSpPr>
              <p:nvPr/>
            </p:nvSpPr>
            <p:spPr bwMode="auto">
              <a:xfrm flipH="1">
                <a:off x="731016" y="2089492"/>
                <a:ext cx="51922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85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86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7200"/>
                <a:ext cx="51922" cy="51924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87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3001"/>
                <a:ext cx="51922" cy="52615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</p:grpSp>
      </p:grpSp>
      <p:grpSp>
        <p:nvGrpSpPr>
          <p:cNvPr id="191" name="组合 190"/>
          <p:cNvGrpSpPr/>
          <p:nvPr/>
        </p:nvGrpSpPr>
        <p:grpSpPr>
          <a:xfrm>
            <a:off x="9739599" y="2214555"/>
            <a:ext cx="1287185" cy="1287185"/>
            <a:chOff x="9881420" y="2714620"/>
            <a:chExt cx="784512" cy="784512"/>
          </a:xfrm>
        </p:grpSpPr>
        <p:sp>
          <p:nvSpPr>
            <p:cNvPr id="192" name="椭圆 191"/>
            <p:cNvSpPr/>
            <p:nvPr/>
          </p:nvSpPr>
          <p:spPr>
            <a:xfrm>
              <a:off x="9881420" y="2714620"/>
              <a:ext cx="784512" cy="78451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93" name="Freeform 9"/>
            <p:cNvSpPr>
              <a:spLocks noEditPoints="1"/>
            </p:cNvSpPr>
            <p:nvPr/>
          </p:nvSpPr>
          <p:spPr bwMode="auto">
            <a:xfrm>
              <a:off x="10009309" y="2843474"/>
              <a:ext cx="528735" cy="526804"/>
            </a:xfrm>
            <a:custGeom>
              <a:avLst/>
              <a:gdLst>
                <a:gd name="T0" fmla="*/ 86 w 116"/>
                <a:gd name="T1" fmla="*/ 17 h 116"/>
                <a:gd name="T2" fmla="*/ 8 w 116"/>
                <a:gd name="T3" fmla="*/ 45 h 116"/>
                <a:gd name="T4" fmla="*/ 11 w 116"/>
                <a:gd name="T5" fmla="*/ 50 h 116"/>
                <a:gd name="T6" fmla="*/ 12 w 116"/>
                <a:gd name="T7" fmla="*/ 59 h 116"/>
                <a:gd name="T8" fmla="*/ 16 w 116"/>
                <a:gd name="T9" fmla="*/ 69 h 116"/>
                <a:gd name="T10" fmla="*/ 20 w 116"/>
                <a:gd name="T11" fmla="*/ 77 h 116"/>
                <a:gd name="T12" fmla="*/ 24 w 116"/>
                <a:gd name="T13" fmla="*/ 83 h 116"/>
                <a:gd name="T14" fmla="*/ 27 w 116"/>
                <a:gd name="T15" fmla="*/ 98 h 116"/>
                <a:gd name="T16" fmla="*/ 33 w 116"/>
                <a:gd name="T17" fmla="*/ 105 h 116"/>
                <a:gd name="T18" fmla="*/ 34 w 116"/>
                <a:gd name="T19" fmla="*/ 101 h 116"/>
                <a:gd name="T20" fmla="*/ 37 w 116"/>
                <a:gd name="T21" fmla="*/ 93 h 116"/>
                <a:gd name="T22" fmla="*/ 41 w 116"/>
                <a:gd name="T23" fmla="*/ 83 h 116"/>
                <a:gd name="T24" fmla="*/ 49 w 116"/>
                <a:gd name="T25" fmla="*/ 73 h 116"/>
                <a:gd name="T26" fmla="*/ 53 w 116"/>
                <a:gd name="T27" fmla="*/ 66 h 116"/>
                <a:gd name="T28" fmla="*/ 45 w 116"/>
                <a:gd name="T29" fmla="*/ 61 h 116"/>
                <a:gd name="T30" fmla="*/ 38 w 116"/>
                <a:gd name="T31" fmla="*/ 58 h 116"/>
                <a:gd name="T32" fmla="*/ 33 w 116"/>
                <a:gd name="T33" fmla="*/ 51 h 116"/>
                <a:gd name="T34" fmla="*/ 25 w 116"/>
                <a:gd name="T35" fmla="*/ 47 h 116"/>
                <a:gd name="T36" fmla="*/ 17 w 116"/>
                <a:gd name="T37" fmla="*/ 49 h 116"/>
                <a:gd name="T38" fmla="*/ 13 w 116"/>
                <a:gd name="T39" fmla="*/ 44 h 116"/>
                <a:gd name="T40" fmla="*/ 12 w 116"/>
                <a:gd name="T41" fmla="*/ 37 h 116"/>
                <a:gd name="T42" fmla="*/ 8 w 116"/>
                <a:gd name="T43" fmla="*/ 37 h 116"/>
                <a:gd name="T44" fmla="*/ 12 w 116"/>
                <a:gd name="T45" fmla="*/ 30 h 116"/>
                <a:gd name="T46" fmla="*/ 18 w 116"/>
                <a:gd name="T47" fmla="*/ 30 h 116"/>
                <a:gd name="T48" fmla="*/ 24 w 116"/>
                <a:gd name="T49" fmla="*/ 25 h 116"/>
                <a:gd name="T50" fmla="*/ 30 w 116"/>
                <a:gd name="T51" fmla="*/ 18 h 116"/>
                <a:gd name="T52" fmla="*/ 32 w 116"/>
                <a:gd name="T53" fmla="*/ 15 h 116"/>
                <a:gd name="T54" fmla="*/ 42 w 116"/>
                <a:gd name="T55" fmla="*/ 12 h 116"/>
                <a:gd name="T56" fmla="*/ 34 w 116"/>
                <a:gd name="T57" fmla="*/ 8 h 116"/>
                <a:gd name="T58" fmla="*/ 32 w 116"/>
                <a:gd name="T59" fmla="*/ 8 h 116"/>
                <a:gd name="T60" fmla="*/ 49 w 116"/>
                <a:gd name="T61" fmla="*/ 2 h 116"/>
                <a:gd name="T62" fmla="*/ 56 w 116"/>
                <a:gd name="T63" fmla="*/ 5 h 116"/>
                <a:gd name="T64" fmla="*/ 82 w 116"/>
                <a:gd name="T65" fmla="*/ 6 h 116"/>
                <a:gd name="T66" fmla="*/ 79 w 116"/>
                <a:gd name="T67" fmla="*/ 11 h 116"/>
                <a:gd name="T68" fmla="*/ 85 w 116"/>
                <a:gd name="T69" fmla="*/ 19 h 116"/>
                <a:gd name="T70" fmla="*/ 89 w 116"/>
                <a:gd name="T71" fmla="*/ 19 h 116"/>
                <a:gd name="T72" fmla="*/ 93 w 116"/>
                <a:gd name="T73" fmla="*/ 17 h 116"/>
                <a:gd name="T74" fmla="*/ 97 w 116"/>
                <a:gd name="T75" fmla="*/ 23 h 116"/>
                <a:gd name="T76" fmla="*/ 101 w 116"/>
                <a:gd name="T77" fmla="*/ 27 h 116"/>
                <a:gd name="T78" fmla="*/ 95 w 116"/>
                <a:gd name="T79" fmla="*/ 27 h 116"/>
                <a:gd name="T80" fmla="*/ 89 w 116"/>
                <a:gd name="T81" fmla="*/ 25 h 116"/>
                <a:gd name="T82" fmla="*/ 81 w 116"/>
                <a:gd name="T83" fmla="*/ 24 h 116"/>
                <a:gd name="T84" fmla="*/ 74 w 116"/>
                <a:gd name="T85" fmla="*/ 30 h 116"/>
                <a:gd name="T86" fmla="*/ 70 w 116"/>
                <a:gd name="T87" fmla="*/ 39 h 116"/>
                <a:gd name="T88" fmla="*/ 73 w 116"/>
                <a:gd name="T89" fmla="*/ 50 h 116"/>
                <a:gd name="T90" fmla="*/ 82 w 116"/>
                <a:gd name="T91" fmla="*/ 53 h 116"/>
                <a:gd name="T92" fmla="*/ 91 w 116"/>
                <a:gd name="T93" fmla="*/ 53 h 116"/>
                <a:gd name="T94" fmla="*/ 95 w 116"/>
                <a:gd name="T95" fmla="*/ 61 h 116"/>
                <a:gd name="T96" fmla="*/ 96 w 116"/>
                <a:gd name="T97" fmla="*/ 71 h 116"/>
                <a:gd name="T98" fmla="*/ 95 w 116"/>
                <a:gd name="T99" fmla="*/ 81 h 116"/>
                <a:gd name="T100" fmla="*/ 100 w 116"/>
                <a:gd name="T101" fmla="*/ 90 h 116"/>
                <a:gd name="T102" fmla="*/ 107 w 116"/>
                <a:gd name="T103" fmla="*/ 82 h 116"/>
                <a:gd name="T104" fmla="*/ 112 w 116"/>
                <a:gd name="T105" fmla="*/ 69 h 116"/>
                <a:gd name="T106" fmla="*/ 114 w 116"/>
                <a:gd name="T107" fmla="*/ 53 h 116"/>
                <a:gd name="T108" fmla="*/ 109 w 116"/>
                <a:gd name="T109" fmla="*/ 39 h 116"/>
                <a:gd name="T110" fmla="*/ 105 w 116"/>
                <a:gd name="T111" fmla="*/ 32 h 116"/>
                <a:gd name="T112" fmla="*/ 111 w 116"/>
                <a:gd name="T113" fmla="*/ 41 h 116"/>
                <a:gd name="T114" fmla="*/ 79 w 116"/>
                <a:gd name="T115" fmla="*/ 10 h 116"/>
                <a:gd name="T116" fmla="*/ 75 w 116"/>
                <a:gd name="T117" fmla="*/ 5 h 116"/>
                <a:gd name="T118" fmla="*/ 76 w 116"/>
                <a:gd name="T119" fmla="*/ 9 h 116"/>
                <a:gd name="T120" fmla="*/ 73 w 116"/>
                <a:gd name="T121" fmla="*/ 4 h 116"/>
                <a:gd name="T122" fmla="*/ 109 w 116"/>
                <a:gd name="T123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" h="116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5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3"/>
                  </a:cubicBezTo>
                  <a:close/>
                  <a:moveTo>
                    <a:pt x="5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lose/>
                  <a:moveTo>
                    <a:pt x="88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6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lose/>
                  <a:moveTo>
                    <a:pt x="112" y="37"/>
                  </a:moveTo>
                  <a:cubicBezTo>
                    <a:pt x="114" y="44"/>
                    <a:pt x="116" y="51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0"/>
                    <a:pt x="2" y="42"/>
                    <a:pt x="5" y="3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3"/>
                    <a:pt x="15" y="53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7" y="75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8"/>
                    <a:pt x="21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5"/>
                    <a:pt x="24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6" y="96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7"/>
                    <a:pt x="27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8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9" y="99"/>
                  </a:cubicBezTo>
                  <a:cubicBezTo>
                    <a:pt x="29" y="100"/>
                    <a:pt x="29" y="100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1" y="103"/>
                  </a:cubicBezTo>
                  <a:cubicBezTo>
                    <a:pt x="31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2" y="104"/>
                    <a:pt x="32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5" y="106"/>
                  </a:cubicBezTo>
                  <a:cubicBezTo>
                    <a:pt x="35" y="106"/>
                    <a:pt x="35" y="106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5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7" y="95"/>
                    <a:pt x="37" y="95"/>
                  </a:cubicBezTo>
                  <a:cubicBezTo>
                    <a:pt x="37" y="94"/>
                    <a:pt x="37" y="94"/>
                    <a:pt x="37" y="93"/>
                  </a:cubicBezTo>
                  <a:cubicBezTo>
                    <a:pt x="37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5" y="93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2" y="82"/>
                  </a:cubicBezTo>
                  <a:cubicBezTo>
                    <a:pt x="42" y="82"/>
                    <a:pt x="42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8" y="80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7"/>
                    <a:pt x="49" y="76"/>
                    <a:pt x="49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2" y="69"/>
                    <a:pt x="52" y="69"/>
                  </a:cubicBezTo>
                  <a:cubicBezTo>
                    <a:pt x="52" y="69"/>
                    <a:pt x="52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3"/>
                    <a:pt x="50" y="63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1"/>
                    <a:pt x="49" y="61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9" y="57"/>
                    <a:pt x="39" y="57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2" y="46"/>
                    <a:pt x="22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3" y="46"/>
                    <a:pt x="13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7"/>
                    <a:pt x="10" y="37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40"/>
                    <a:pt x="8" y="40"/>
                  </a:cubicBezTo>
                  <a:cubicBezTo>
                    <a:pt x="8" y="40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6"/>
                  </a:cubicBezTo>
                  <a:cubicBezTo>
                    <a:pt x="9" y="36"/>
                    <a:pt x="8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6" y="22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9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1"/>
                    <a:pt x="42" y="11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1" y="3"/>
                    <a:pt x="45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49" y="7"/>
                    <a:pt x="49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6" y="6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7" y="5"/>
                  </a:cubicBez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1"/>
                    <a:pt x="75" y="3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8" y="16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80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8"/>
                  </a:cubicBezTo>
                  <a:cubicBezTo>
                    <a:pt x="83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6" y="19"/>
                    <a:pt x="86" y="19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19"/>
                    <a:pt x="90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4" y="22"/>
                    <a:pt x="94" y="22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0"/>
                    <a:pt x="94" y="20"/>
                  </a:cubicBezTo>
                  <a:cubicBezTo>
                    <a:pt x="94" y="19"/>
                    <a:pt x="94" y="18"/>
                    <a:pt x="93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6"/>
                    <a:pt x="94" y="16"/>
                    <a:pt x="94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8"/>
                    <a:pt x="97" y="18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1" y="28"/>
                    <a:pt x="101" y="27"/>
                    <a:pt x="101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99" y="28"/>
                    <a:pt x="99" y="28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9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5"/>
                  </a:cubicBezTo>
                  <a:cubicBezTo>
                    <a:pt x="78" y="25"/>
                    <a:pt x="78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6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5" y="29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1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6"/>
                  </a:cubicBezTo>
                  <a:cubicBezTo>
                    <a:pt x="70" y="36"/>
                    <a:pt x="70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1" y="45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7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3"/>
                    <a:pt x="77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9" y="53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3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4" y="54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4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2"/>
                  </a:cubicBezTo>
                  <a:cubicBezTo>
                    <a:pt x="86" y="52"/>
                    <a:pt x="86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3"/>
                  </a:cubicBezTo>
                  <a:cubicBezTo>
                    <a:pt x="89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2" y="53"/>
                  </a:cubicBezTo>
                  <a:cubicBezTo>
                    <a:pt x="92" y="53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4"/>
                    <a:pt x="94" y="55"/>
                  </a:cubicBezTo>
                  <a:cubicBezTo>
                    <a:pt x="94" y="55"/>
                    <a:pt x="94" y="55"/>
                    <a:pt x="94" y="56"/>
                  </a:cubicBezTo>
                  <a:cubicBezTo>
                    <a:pt x="94" y="56"/>
                    <a:pt x="94" y="56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60"/>
                    <a:pt x="9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0"/>
                    <a:pt x="94" y="60"/>
                    <a:pt x="95" y="60"/>
                  </a:cubicBezTo>
                  <a:cubicBezTo>
                    <a:pt x="95" y="60"/>
                    <a:pt x="95" y="61"/>
                    <a:pt x="95" y="61"/>
                  </a:cubicBezTo>
                  <a:cubicBezTo>
                    <a:pt x="95" y="61"/>
                    <a:pt x="95" y="61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6" y="70"/>
                    <a:pt x="96" y="70"/>
                  </a:cubicBezTo>
                  <a:cubicBezTo>
                    <a:pt x="96" y="70"/>
                    <a:pt x="96" y="70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4" y="74"/>
                  </a:cubicBezTo>
                  <a:cubicBezTo>
                    <a:pt x="94" y="74"/>
                    <a:pt x="94" y="74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1"/>
                    <a:pt x="94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5" y="87"/>
                    <a:pt x="95" y="87"/>
                  </a:cubicBezTo>
                  <a:cubicBezTo>
                    <a:pt x="95" y="87"/>
                    <a:pt x="95" y="88"/>
                    <a:pt x="95" y="88"/>
                  </a:cubicBezTo>
                  <a:cubicBezTo>
                    <a:pt x="95" y="88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3" y="90"/>
                    <a:pt x="93" y="90"/>
                  </a:cubicBezTo>
                  <a:cubicBezTo>
                    <a:pt x="93" y="90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2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5" y="92"/>
                  </a:cubicBezTo>
                  <a:cubicBezTo>
                    <a:pt x="95" y="92"/>
                    <a:pt x="95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2"/>
                    <a:pt x="98" y="92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100" y="91"/>
                    <a:pt x="100" y="91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89"/>
                    <a:pt x="101" y="88"/>
                    <a:pt x="101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5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5"/>
                    <a:pt x="104" y="85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4"/>
                    <a:pt x="105" y="84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7" y="82"/>
                    <a:pt x="107" y="82"/>
                  </a:cubicBezTo>
                  <a:cubicBezTo>
                    <a:pt x="107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8"/>
                    <a:pt x="107" y="78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7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5"/>
                    <a:pt x="110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3"/>
                    <a:pt x="111" y="73"/>
                  </a:cubicBezTo>
                  <a:cubicBezTo>
                    <a:pt x="111" y="73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1"/>
                    <a:pt x="111" y="71"/>
                    <a:pt x="111" y="70"/>
                  </a:cubicBezTo>
                  <a:cubicBezTo>
                    <a:pt x="111" y="70"/>
                    <a:pt x="111" y="70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7"/>
                    <a:pt x="112" y="66"/>
                    <a:pt x="112" y="65"/>
                  </a:cubicBezTo>
                  <a:cubicBezTo>
                    <a:pt x="112" y="65"/>
                    <a:pt x="112" y="64"/>
                    <a:pt x="112" y="64"/>
                  </a:cubicBezTo>
                  <a:cubicBezTo>
                    <a:pt x="112" y="63"/>
                    <a:pt x="112" y="62"/>
                    <a:pt x="113" y="62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8"/>
                    <a:pt x="114" y="58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49"/>
                    <a:pt x="115" y="49"/>
                    <a:pt x="114" y="49"/>
                  </a:cubicBezTo>
                  <a:cubicBezTo>
                    <a:pt x="114" y="48"/>
                    <a:pt x="113" y="48"/>
                    <a:pt x="113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4"/>
                  </a:cubicBezTo>
                  <a:cubicBezTo>
                    <a:pt x="112" y="44"/>
                    <a:pt x="112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2"/>
                    <a:pt x="111" y="42"/>
                  </a:cubicBezTo>
                  <a:cubicBezTo>
                    <a:pt x="111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5" y="34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4" y="32"/>
                    <a:pt x="104" y="31"/>
                    <a:pt x="103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7"/>
                    <a:pt x="108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3"/>
                    <a:pt x="111" y="43"/>
                  </a:cubicBezTo>
                  <a:cubicBezTo>
                    <a:pt x="112" y="43"/>
                    <a:pt x="112" y="43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2"/>
                    <a:pt x="112" y="41"/>
                    <a:pt x="112" y="39"/>
                  </a:cubicBezTo>
                  <a:cubicBezTo>
                    <a:pt x="112" y="38"/>
                    <a:pt x="112" y="38"/>
                    <a:pt x="112" y="37"/>
                  </a:cubicBezTo>
                  <a:close/>
                  <a:moveTo>
                    <a:pt x="79" y="5"/>
                  </a:moveTo>
                  <a:cubicBezTo>
                    <a:pt x="79" y="5"/>
                    <a:pt x="78" y="5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9" y="7"/>
                    <a:pt x="79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1" y="7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lose/>
                  <a:moveTo>
                    <a:pt x="75" y="5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9"/>
                    <a:pt x="74" y="9"/>
                  </a:cubicBezTo>
                  <a:cubicBezTo>
                    <a:pt x="74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8" y="7"/>
                    <a:pt x="78" y="7"/>
                    <a:pt x="77" y="7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8" y="6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112" y="77"/>
                  </a:moveTo>
                  <a:cubicBezTo>
                    <a:pt x="113" y="76"/>
                    <a:pt x="113" y="75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2" y="7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1" y="74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1" y="75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8"/>
                    <a:pt x="109" y="78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10" y="82"/>
                    <a:pt x="111" y="81"/>
                    <a:pt x="111" y="81"/>
                  </a:cubicBezTo>
                  <a:cubicBezTo>
                    <a:pt x="111" y="81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2" y="78"/>
                    <a:pt x="112" y="7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94" name="矩形 193"/>
          <p:cNvSpPr/>
          <p:nvPr/>
        </p:nvSpPr>
        <p:spPr>
          <a:xfrm>
            <a:off x="1245710" y="4029022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01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95" name="矩形 194"/>
          <p:cNvSpPr/>
          <p:nvPr/>
        </p:nvSpPr>
        <p:spPr>
          <a:xfrm>
            <a:off x="3459386" y="4029022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02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97" name="矩形 196"/>
          <p:cNvSpPr/>
          <p:nvPr/>
        </p:nvSpPr>
        <p:spPr>
          <a:xfrm>
            <a:off x="7743862" y="4029022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04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98" name="矩形 197"/>
          <p:cNvSpPr/>
          <p:nvPr/>
        </p:nvSpPr>
        <p:spPr>
          <a:xfrm>
            <a:off x="9886100" y="4029022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05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36" name="TextBox 166"/>
          <p:cNvSpPr txBox="1"/>
          <p:nvPr/>
        </p:nvSpPr>
        <p:spPr>
          <a:xfrm>
            <a:off x="5288237" y="452908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成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果展示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5035590" y="1893913"/>
            <a:ext cx="1928467" cy="1928467"/>
            <a:chOff x="6494501" y="4230044"/>
            <a:chExt cx="696763" cy="696763"/>
          </a:xfrm>
        </p:grpSpPr>
        <p:sp>
          <p:nvSpPr>
            <p:cNvPr id="38" name="椭圆 37"/>
            <p:cNvSpPr/>
            <p:nvPr/>
          </p:nvSpPr>
          <p:spPr>
            <a:xfrm>
              <a:off x="6494501" y="423004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39" name="任意多边形 38"/>
            <p:cNvSpPr>
              <a:spLocks/>
            </p:cNvSpPr>
            <p:nvPr/>
          </p:nvSpPr>
          <p:spPr bwMode="auto">
            <a:xfrm>
              <a:off x="6609467" y="4389660"/>
              <a:ext cx="488930" cy="374848"/>
            </a:xfrm>
            <a:custGeom>
              <a:avLst/>
              <a:gdLst>
                <a:gd name="connsiteX0" fmla="*/ 14829 w 563476"/>
                <a:gd name="connsiteY0" fmla="*/ 416347 h 432000"/>
                <a:gd name="connsiteX1" fmla="*/ 556062 w 563476"/>
                <a:gd name="connsiteY1" fmla="*/ 416347 h 432000"/>
                <a:gd name="connsiteX2" fmla="*/ 563476 w 563476"/>
                <a:gd name="connsiteY2" fmla="*/ 424174 h 432000"/>
                <a:gd name="connsiteX3" fmla="*/ 556062 w 563476"/>
                <a:gd name="connsiteY3" fmla="*/ 432000 h 432000"/>
                <a:gd name="connsiteX4" fmla="*/ 14829 w 563476"/>
                <a:gd name="connsiteY4" fmla="*/ 432000 h 432000"/>
                <a:gd name="connsiteX5" fmla="*/ 0 w 563476"/>
                <a:gd name="connsiteY5" fmla="*/ 424174 h 432000"/>
                <a:gd name="connsiteX6" fmla="*/ 14829 w 563476"/>
                <a:gd name="connsiteY6" fmla="*/ 416347 h 432000"/>
                <a:gd name="connsiteX7" fmla="*/ 428869 w 563476"/>
                <a:gd name="connsiteY7" fmla="*/ 200347 h 432000"/>
                <a:gd name="connsiteX8" fmla="*/ 510260 w 563476"/>
                <a:gd name="connsiteY8" fmla="*/ 200347 h 432000"/>
                <a:gd name="connsiteX9" fmla="*/ 510260 w 563476"/>
                <a:gd name="connsiteY9" fmla="*/ 372521 h 432000"/>
                <a:gd name="connsiteX10" fmla="*/ 428869 w 563476"/>
                <a:gd name="connsiteY10" fmla="*/ 372521 h 432000"/>
                <a:gd name="connsiteX11" fmla="*/ 303652 w 563476"/>
                <a:gd name="connsiteY11" fmla="*/ 118956 h 432000"/>
                <a:gd name="connsiteX12" fmla="*/ 385043 w 563476"/>
                <a:gd name="connsiteY12" fmla="*/ 118956 h 432000"/>
                <a:gd name="connsiteX13" fmla="*/ 385043 w 563476"/>
                <a:gd name="connsiteY13" fmla="*/ 372521 h 432000"/>
                <a:gd name="connsiteX14" fmla="*/ 303652 w 563476"/>
                <a:gd name="connsiteY14" fmla="*/ 372521 h 432000"/>
                <a:gd name="connsiteX15" fmla="*/ 72001 w 563476"/>
                <a:gd name="connsiteY15" fmla="*/ 97044 h 432000"/>
                <a:gd name="connsiteX16" fmla="*/ 153392 w 563476"/>
                <a:gd name="connsiteY16" fmla="*/ 97044 h 432000"/>
                <a:gd name="connsiteX17" fmla="*/ 153392 w 563476"/>
                <a:gd name="connsiteY17" fmla="*/ 372521 h 432000"/>
                <a:gd name="connsiteX18" fmla="*/ 72001 w 563476"/>
                <a:gd name="connsiteY18" fmla="*/ 372521 h 432000"/>
                <a:gd name="connsiteX19" fmla="*/ 190957 w 563476"/>
                <a:gd name="connsiteY19" fmla="*/ 0 h 432000"/>
                <a:gd name="connsiteX20" fmla="*/ 272348 w 563476"/>
                <a:gd name="connsiteY20" fmla="*/ 0 h 432000"/>
                <a:gd name="connsiteX21" fmla="*/ 272348 w 563476"/>
                <a:gd name="connsiteY21" fmla="*/ 372521 h 432000"/>
                <a:gd name="connsiteX22" fmla="*/ 190957 w 563476"/>
                <a:gd name="connsiteY22" fmla="*/ 372521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3476" h="432000">
                  <a:moveTo>
                    <a:pt x="14829" y="416347"/>
                  </a:moveTo>
                  <a:cubicBezTo>
                    <a:pt x="556062" y="416347"/>
                    <a:pt x="556062" y="416347"/>
                    <a:pt x="556062" y="416347"/>
                  </a:cubicBezTo>
                  <a:cubicBezTo>
                    <a:pt x="556062" y="416347"/>
                    <a:pt x="563476" y="416347"/>
                    <a:pt x="563476" y="424174"/>
                  </a:cubicBezTo>
                  <a:cubicBezTo>
                    <a:pt x="563476" y="432000"/>
                    <a:pt x="556062" y="432000"/>
                    <a:pt x="556062" y="432000"/>
                  </a:cubicBezTo>
                  <a:lnTo>
                    <a:pt x="14829" y="432000"/>
                  </a:lnTo>
                  <a:cubicBezTo>
                    <a:pt x="7414" y="432000"/>
                    <a:pt x="0" y="432000"/>
                    <a:pt x="0" y="424174"/>
                  </a:cubicBezTo>
                  <a:cubicBezTo>
                    <a:pt x="0" y="416347"/>
                    <a:pt x="7414" y="416347"/>
                    <a:pt x="14829" y="416347"/>
                  </a:cubicBezTo>
                  <a:close/>
                  <a:moveTo>
                    <a:pt x="428869" y="200347"/>
                  </a:moveTo>
                  <a:lnTo>
                    <a:pt x="510260" y="200347"/>
                  </a:lnTo>
                  <a:lnTo>
                    <a:pt x="510260" y="372521"/>
                  </a:lnTo>
                  <a:lnTo>
                    <a:pt x="428869" y="372521"/>
                  </a:lnTo>
                  <a:close/>
                  <a:moveTo>
                    <a:pt x="303652" y="118956"/>
                  </a:moveTo>
                  <a:lnTo>
                    <a:pt x="385043" y="118956"/>
                  </a:lnTo>
                  <a:lnTo>
                    <a:pt x="385043" y="372521"/>
                  </a:lnTo>
                  <a:lnTo>
                    <a:pt x="303652" y="372521"/>
                  </a:lnTo>
                  <a:close/>
                  <a:moveTo>
                    <a:pt x="72001" y="97044"/>
                  </a:moveTo>
                  <a:lnTo>
                    <a:pt x="153392" y="97044"/>
                  </a:lnTo>
                  <a:lnTo>
                    <a:pt x="153392" y="372521"/>
                  </a:lnTo>
                  <a:lnTo>
                    <a:pt x="72001" y="372521"/>
                  </a:lnTo>
                  <a:close/>
                  <a:moveTo>
                    <a:pt x="190957" y="0"/>
                  </a:moveTo>
                  <a:lnTo>
                    <a:pt x="272348" y="0"/>
                  </a:lnTo>
                  <a:lnTo>
                    <a:pt x="272348" y="372521"/>
                  </a:lnTo>
                  <a:lnTo>
                    <a:pt x="190957" y="372521"/>
                  </a:lnTo>
                  <a:close/>
                </a:path>
              </a:pathLst>
            </a:custGeom>
            <a:solidFill>
              <a:srgbClr val="C1D84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40" name="矩形 39"/>
          <p:cNvSpPr/>
          <p:nvPr/>
        </p:nvSpPr>
        <p:spPr>
          <a:xfrm>
            <a:off x="5417498" y="4029022"/>
            <a:ext cx="1362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PART 03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3262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6" grpId="0"/>
      <p:bldP spid="168" grpId="0"/>
      <p:bldP spid="169" grpId="0"/>
      <p:bldP spid="194" grpId="0"/>
      <p:bldP spid="195" grpId="0"/>
      <p:bldP spid="197" grpId="0"/>
      <p:bldP spid="198" grpId="0"/>
      <p:bldP spid="36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2806" y="1413587"/>
            <a:ext cx="2016286" cy="454146"/>
          </a:xfrm>
          <a:prstGeom prst="rect">
            <a:avLst/>
          </a:prstGeom>
          <a:noFill/>
        </p:spPr>
        <p:txBody>
          <a:bodyPr wrap="none" lIns="83993" tIns="41997" rIns="83993" bIns="41997" rtlCol="0">
            <a:spAutoFit/>
          </a:bodyPr>
          <a:lstStyle/>
          <a:p>
            <a:r>
              <a:rPr lang="zh-CN" altLang="en-US" sz="2400">
                <a:solidFill>
                  <a:srgbClr val="0070C0"/>
                </a:solidFill>
                <a:latin typeface="Bebas" pitchFamily="2" charset="0"/>
              </a:rPr>
              <a:t>九</a:t>
            </a:r>
            <a:r>
              <a:rPr lang="zh-CN" altLang="en-US" sz="2400" smtClean="0">
                <a:solidFill>
                  <a:srgbClr val="0070C0"/>
                </a:solidFill>
                <a:latin typeface="Bebas" pitchFamily="2" charset="0"/>
              </a:rPr>
              <a:t>月</a:t>
            </a:r>
            <a:r>
              <a:rPr lang="zh-CN" altLang="en-US" sz="2400" dirty="0">
                <a:solidFill>
                  <a:srgbClr val="0070C0"/>
                </a:solidFill>
                <a:latin typeface="Bebas" pitchFamily="2" charset="0"/>
              </a:rPr>
              <a:t>考</a:t>
            </a:r>
            <a:r>
              <a:rPr lang="zh-CN" altLang="en-US" sz="2400" dirty="0" smtClean="0">
                <a:solidFill>
                  <a:srgbClr val="0070C0"/>
                </a:solidFill>
                <a:latin typeface="Bebas" pitchFamily="2" charset="0"/>
              </a:rPr>
              <a:t>核培训</a:t>
            </a:r>
            <a:endParaRPr lang="zh-CN" altLang="en-US" sz="2400" dirty="0">
              <a:solidFill>
                <a:srgbClr val="0070C0"/>
              </a:soli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7834" y="1413587"/>
            <a:ext cx="596025" cy="854256"/>
          </a:xfrm>
          <a:prstGeom prst="rect">
            <a:avLst/>
          </a:prstGeom>
          <a:noFill/>
        </p:spPr>
        <p:txBody>
          <a:bodyPr wrap="none" lIns="83993" tIns="41997" rIns="83993" bIns="41997" rtlCol="0">
            <a:spAutoFit/>
          </a:bodyPr>
          <a:lstStyle/>
          <a:p>
            <a:r>
              <a:rPr lang="en-US" altLang="zh-CN" sz="5000" dirty="0" smtClean="0">
                <a:solidFill>
                  <a:srgbClr val="0070C0"/>
                </a:solidFill>
                <a:latin typeface="Bebas" pitchFamily="2" charset="0"/>
              </a:rPr>
              <a:t>09</a:t>
            </a:r>
            <a:endParaRPr lang="zh-CN" altLang="en-US" sz="5000" dirty="0">
              <a:solidFill>
                <a:srgbClr val="0070C0"/>
              </a:solidFill>
              <a:latin typeface="Bebas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82529" y="4055244"/>
            <a:ext cx="596025" cy="854256"/>
          </a:xfrm>
          <a:prstGeom prst="rect">
            <a:avLst/>
          </a:prstGeom>
          <a:noFill/>
        </p:spPr>
        <p:txBody>
          <a:bodyPr wrap="none" lIns="83993" tIns="41997" rIns="83993" bIns="41997" rtlCol="0">
            <a:spAutoFit/>
          </a:bodyPr>
          <a:lstStyle/>
          <a:p>
            <a:r>
              <a:rPr lang="en-US" altLang="zh-CN" sz="5000" dirty="0" smtClean="0">
                <a:solidFill>
                  <a:srgbClr val="0070C0"/>
                </a:solidFill>
                <a:latin typeface="Bebas" pitchFamily="2" charset="0"/>
              </a:rPr>
              <a:t>12</a:t>
            </a:r>
            <a:endParaRPr lang="zh-CN" altLang="en-US" sz="5000" dirty="0">
              <a:solidFill>
                <a:srgbClr val="0070C0"/>
              </a:solidFill>
              <a:latin typeface="Bebas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93578" y="1361414"/>
            <a:ext cx="2270669" cy="553998"/>
          </a:xfrm>
          <a:prstGeom prst="rect">
            <a:avLst/>
          </a:prstGeom>
          <a:noFill/>
        </p:spPr>
        <p:txBody>
          <a:bodyPr wrap="square" lIns="83993" tIns="0" rIns="8399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70C0"/>
                </a:solidFill>
                <a:latin typeface="Bebas" pitchFamily="2" charset="0"/>
              </a:rPr>
              <a:t>九</a:t>
            </a:r>
            <a:r>
              <a:rPr lang="zh-CN" altLang="en-US" sz="2400" dirty="0" smtClean="0">
                <a:solidFill>
                  <a:srgbClr val="0070C0"/>
                </a:solidFill>
                <a:latin typeface="Bebas" pitchFamily="2" charset="0"/>
              </a:rPr>
              <a:t>月考核培训</a:t>
            </a:r>
            <a:endParaRPr lang="zh-CN" altLang="en-US" sz="2400" dirty="0">
              <a:solidFill>
                <a:srgbClr val="0070C0"/>
              </a:solidFill>
              <a:latin typeface="Bebas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26070" y="4130292"/>
            <a:ext cx="2550683" cy="553998"/>
          </a:xfrm>
          <a:prstGeom prst="rect">
            <a:avLst/>
          </a:prstGeom>
          <a:noFill/>
        </p:spPr>
        <p:txBody>
          <a:bodyPr wrap="square" lIns="83993" tIns="0" rIns="8399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70C0"/>
                </a:solidFill>
                <a:latin typeface="Bebas" pitchFamily="2" charset="0"/>
              </a:rPr>
              <a:t>十月考</a:t>
            </a:r>
            <a:r>
              <a:rPr lang="zh-CN" altLang="en-US" sz="2400" dirty="0" smtClean="0">
                <a:solidFill>
                  <a:srgbClr val="0070C0"/>
                </a:solidFill>
                <a:latin typeface="Bebas" pitchFamily="2" charset="0"/>
              </a:rPr>
              <a:t>核</a:t>
            </a:r>
            <a:r>
              <a:rPr lang="zh-CN" altLang="en-US" sz="2400" dirty="0">
                <a:solidFill>
                  <a:srgbClr val="0070C0"/>
                </a:solidFill>
                <a:latin typeface="Bebas" pitchFamily="2" charset="0"/>
              </a:rPr>
              <a:t>培训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93578" y="4929593"/>
            <a:ext cx="2162087" cy="283458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照片。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84480" y="4063967"/>
            <a:ext cx="2488864" cy="553998"/>
          </a:xfrm>
          <a:prstGeom prst="rect">
            <a:avLst/>
          </a:prstGeom>
          <a:noFill/>
        </p:spPr>
        <p:txBody>
          <a:bodyPr wrap="square" lIns="83993" tIns="0" rIns="8399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70C0"/>
                </a:solidFill>
                <a:latin typeface="Bebas" pitchFamily="2" charset="0"/>
              </a:rPr>
              <a:t>十二月考</a:t>
            </a:r>
            <a:r>
              <a:rPr lang="zh-CN" altLang="en-US" sz="2400" dirty="0">
                <a:solidFill>
                  <a:srgbClr val="0070C0"/>
                </a:solidFill>
                <a:latin typeface="Bebas" pitchFamily="2" charset="0"/>
              </a:rPr>
              <a:t>核培训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490" y="2244671"/>
            <a:ext cx="3344040" cy="4160944"/>
          </a:xfrm>
          <a:prstGeom prst="rect">
            <a:avLst/>
          </a:prstGeom>
        </p:spPr>
      </p:pic>
      <p:sp>
        <p:nvSpPr>
          <p:cNvPr id="21" name="TextBox 7"/>
          <p:cNvSpPr txBox="1"/>
          <p:nvPr/>
        </p:nvSpPr>
        <p:spPr>
          <a:xfrm>
            <a:off x="601437" y="1285170"/>
            <a:ext cx="596025" cy="854256"/>
          </a:xfrm>
          <a:prstGeom prst="rect">
            <a:avLst/>
          </a:prstGeom>
          <a:noFill/>
        </p:spPr>
        <p:txBody>
          <a:bodyPr wrap="none" lIns="83993" tIns="41997" rIns="83993" bIns="41997" rtlCol="0">
            <a:spAutoFit/>
          </a:bodyPr>
          <a:lstStyle/>
          <a:p>
            <a:r>
              <a:rPr lang="en-US" altLang="zh-CN" sz="5000" dirty="0" smtClean="0">
                <a:solidFill>
                  <a:srgbClr val="0070C0"/>
                </a:solidFill>
                <a:latin typeface="Bebas" pitchFamily="2" charset="0"/>
              </a:rPr>
              <a:t>07</a:t>
            </a:r>
            <a:endParaRPr lang="zh-CN" altLang="en-US" sz="5000" dirty="0">
              <a:solidFill>
                <a:srgbClr val="0070C0"/>
              </a:solidFill>
              <a:latin typeface="Bebas" pitchFamily="2" charset="0"/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601437" y="4190837"/>
            <a:ext cx="596025" cy="854256"/>
          </a:xfrm>
          <a:prstGeom prst="rect">
            <a:avLst/>
          </a:prstGeom>
          <a:noFill/>
        </p:spPr>
        <p:txBody>
          <a:bodyPr wrap="none" lIns="83993" tIns="41997" rIns="83993" bIns="41997" rtlCol="0">
            <a:spAutoFit/>
          </a:bodyPr>
          <a:lstStyle/>
          <a:p>
            <a:r>
              <a:rPr lang="en-US" altLang="zh-CN" sz="5000" dirty="0" smtClean="0">
                <a:solidFill>
                  <a:srgbClr val="0070C0"/>
                </a:solidFill>
                <a:latin typeface="Bebas" pitchFamily="2" charset="0"/>
              </a:rPr>
              <a:t>10</a:t>
            </a:r>
            <a:endParaRPr lang="zh-CN" altLang="en-US" sz="5000" dirty="0">
              <a:solidFill>
                <a:srgbClr val="0070C0"/>
              </a:solidFill>
              <a:latin typeface="Bebas" pitchFamily="2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35" y="1940726"/>
            <a:ext cx="3160255" cy="20242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86" y="1929410"/>
            <a:ext cx="3160256" cy="202424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35" y="4739686"/>
            <a:ext cx="3160256" cy="202884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86" y="4681067"/>
            <a:ext cx="3160256" cy="202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55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302392" y="3425753"/>
            <a:ext cx="896572" cy="13381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5712178" y="3197977"/>
            <a:ext cx="988787" cy="156597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8214179" y="3645889"/>
            <a:ext cx="918532" cy="88817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图表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0464764"/>
              </p:ext>
            </p:extLst>
          </p:nvPr>
        </p:nvGraphicFramePr>
        <p:xfrm>
          <a:off x="200433" y="1591308"/>
          <a:ext cx="3170092" cy="2054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图表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955187"/>
              </p:ext>
            </p:extLst>
          </p:nvPr>
        </p:nvGraphicFramePr>
        <p:xfrm>
          <a:off x="3267887" y="4534065"/>
          <a:ext cx="3433078" cy="2164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图表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185657"/>
              </p:ext>
            </p:extLst>
          </p:nvPr>
        </p:nvGraphicFramePr>
        <p:xfrm>
          <a:off x="6705318" y="1591308"/>
          <a:ext cx="3612726" cy="2167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图表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315870"/>
              </p:ext>
            </p:extLst>
          </p:nvPr>
        </p:nvGraphicFramePr>
        <p:xfrm>
          <a:off x="7662705" y="4662310"/>
          <a:ext cx="3852333" cy="2195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36820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078286" y="2447285"/>
            <a:ext cx="430394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078286" y="2857821"/>
            <a:ext cx="430394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78286" y="3258697"/>
            <a:ext cx="430394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078286" y="3669233"/>
            <a:ext cx="430394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078286" y="4079768"/>
            <a:ext cx="430394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078286" y="4490304"/>
            <a:ext cx="430394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078286" y="4891181"/>
            <a:ext cx="430394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1078286" y="5301716"/>
            <a:ext cx="430394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652828" y="3500953"/>
            <a:ext cx="420251" cy="1800764"/>
          </a:xfrm>
          <a:prstGeom prst="rect">
            <a:avLst/>
          </a:prstGeom>
          <a:solidFill>
            <a:srgbClr val="81DEFF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652828" y="3785826"/>
            <a:ext cx="420251" cy="1515893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590127" y="3816542"/>
            <a:ext cx="425081" cy="1485176"/>
          </a:xfrm>
          <a:prstGeom prst="rect">
            <a:avLst/>
          </a:prstGeom>
          <a:solidFill>
            <a:srgbClr val="81DEFF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590127" y="4079768"/>
            <a:ext cx="425081" cy="122195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590127" y="4582073"/>
            <a:ext cx="425081" cy="719645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493609" y="3258698"/>
            <a:ext cx="410590" cy="2043020"/>
          </a:xfrm>
          <a:prstGeom prst="rect">
            <a:avLst/>
          </a:prstGeom>
          <a:solidFill>
            <a:srgbClr val="81DEFF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493609" y="3111390"/>
            <a:ext cx="410590" cy="219032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21250" y="3984912"/>
            <a:ext cx="425081" cy="1316804"/>
          </a:xfrm>
          <a:prstGeom prst="rect">
            <a:avLst/>
          </a:prstGeom>
          <a:solidFill>
            <a:srgbClr val="81DEFF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421250" y="3947372"/>
            <a:ext cx="425081" cy="1354346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420268" y="4280209"/>
            <a:ext cx="425081" cy="1074639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493609" y="3452465"/>
            <a:ext cx="410590" cy="1849252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652828" y="4079769"/>
            <a:ext cx="420251" cy="1221949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838442" y="5132056"/>
            <a:ext cx="255600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3392" y="4724283"/>
            <a:ext cx="257804" cy="28487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3393" y="4316506"/>
            <a:ext cx="345969" cy="28487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3393" y="3908730"/>
            <a:ext cx="345969" cy="28487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3393" y="3500953"/>
            <a:ext cx="345969" cy="28487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3393" y="3093178"/>
            <a:ext cx="345969" cy="28487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25</a:t>
            </a: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3393" y="2685401"/>
            <a:ext cx="345969" cy="28487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3393" y="2277626"/>
            <a:ext cx="345969" cy="28487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</a:t>
            </a: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83977" y="5449027"/>
            <a:ext cx="503063" cy="28487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七月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49094" y="5449027"/>
            <a:ext cx="434135" cy="28487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月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52854" y="5449027"/>
            <a:ext cx="531917" cy="28487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月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13141" y="5449027"/>
            <a:ext cx="531917" cy="28487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月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030" y="1503079"/>
            <a:ext cx="4303558" cy="22427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030" y="3877581"/>
            <a:ext cx="4328530" cy="279573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735960" y="218150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图一</a:t>
            </a:r>
            <a:endParaRPr lang="en-US" altLang="zh-CN" dirty="0"/>
          </a:p>
          <a:p>
            <a:pPr algn="ctr"/>
            <a:r>
              <a:rPr lang="zh-CN" altLang="en-US" dirty="0"/>
              <a:t>预约登记表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683409" y="500257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图二</a:t>
            </a:r>
            <a:endParaRPr lang="en-US" altLang="zh-CN" dirty="0"/>
          </a:p>
          <a:p>
            <a:pPr algn="ctr"/>
            <a:r>
              <a:rPr lang="zh-CN" altLang="en-US" dirty="0"/>
              <a:t>短信预约平台</a:t>
            </a:r>
          </a:p>
        </p:txBody>
      </p:sp>
      <p:sp>
        <p:nvSpPr>
          <p:cNvPr id="51" name="Rectangle 23"/>
          <p:cNvSpPr>
            <a:spLocks noChangeArrowheads="1"/>
          </p:cNvSpPr>
          <p:nvPr/>
        </p:nvSpPr>
        <p:spPr bwMode="auto">
          <a:xfrm>
            <a:off x="812861" y="5912779"/>
            <a:ext cx="248418" cy="294559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Rectangle 16"/>
          <p:cNvSpPr>
            <a:spLocks noChangeArrowheads="1"/>
          </p:cNvSpPr>
          <p:nvPr/>
        </p:nvSpPr>
        <p:spPr bwMode="auto">
          <a:xfrm>
            <a:off x="804544" y="6386992"/>
            <a:ext cx="265052" cy="325648"/>
          </a:xfrm>
          <a:prstGeom prst="rect">
            <a:avLst/>
          </a:prstGeom>
          <a:solidFill>
            <a:srgbClr val="81DEFF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auto">
          <a:xfrm>
            <a:off x="2883229" y="5912779"/>
            <a:ext cx="285851" cy="294559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286228" y="5912777"/>
            <a:ext cx="111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预约下午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406340" y="5875391"/>
            <a:ext cx="111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预约晚上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1199456" y="6344960"/>
            <a:ext cx="111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预约上午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1135871" y="1677463"/>
            <a:ext cx="3773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咨询台</a:t>
            </a:r>
            <a:r>
              <a:rPr lang="en-US" altLang="zh-CN" sz="2000" b="1" dirty="0"/>
              <a:t>7,9,10,11</a:t>
            </a:r>
            <a:r>
              <a:rPr lang="zh-CN" altLang="en-US" sz="2000" b="1" dirty="0"/>
              <a:t>月赔书情况统计</a:t>
            </a:r>
          </a:p>
        </p:txBody>
      </p:sp>
    </p:spTree>
    <p:extLst>
      <p:ext uri="{BB962C8B-B14F-4D97-AF65-F5344CB8AC3E}">
        <p14:creationId xmlns:p14="http://schemas.microsoft.com/office/powerpoint/2010/main" val="147121110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51" grpId="0" animBg="1"/>
      <p:bldP spid="52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89" y="2506133"/>
            <a:ext cx="2704144" cy="25467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5" y="2506130"/>
            <a:ext cx="2704144" cy="25467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213" y="2506132"/>
            <a:ext cx="2743295" cy="254670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788" y="2506130"/>
            <a:ext cx="2743295" cy="254670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57172" y="5497689"/>
            <a:ext cx="2449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</a:rPr>
              <a:t>整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</a:rPr>
              <a:t>洁的书架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72746" y="5497689"/>
            <a:ext cx="270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</a:rPr>
              <a:t>值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</a:rPr>
              <a:t>班；解决问题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Box 164"/>
          <p:cNvSpPr txBox="1"/>
          <p:nvPr/>
        </p:nvSpPr>
        <p:spPr>
          <a:xfrm>
            <a:off x="1137506" y="452908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项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目背景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479424" y="452908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创新点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5493421" y="452908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成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果展示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623636" y="453808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不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足之处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9777897" y="452908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未来展望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70" name="组合 169"/>
          <p:cNvGrpSpPr/>
          <p:nvPr/>
        </p:nvGrpSpPr>
        <p:grpSpPr>
          <a:xfrm>
            <a:off x="1099209" y="2214555"/>
            <a:ext cx="1287185" cy="1287185"/>
            <a:chOff x="6501056" y="1873013"/>
            <a:chExt cx="696763" cy="696763"/>
          </a:xfrm>
        </p:grpSpPr>
        <p:sp>
          <p:nvSpPr>
            <p:cNvPr id="171" name="椭圆 170"/>
            <p:cNvSpPr/>
            <p:nvPr/>
          </p:nvSpPr>
          <p:spPr>
            <a:xfrm>
              <a:off x="6501056" y="1873013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72" name="组合 113"/>
            <p:cNvGrpSpPr>
              <a:grpSpLocks noChangeAspect="1"/>
            </p:cNvGrpSpPr>
            <p:nvPr/>
          </p:nvGrpSpPr>
          <p:grpSpPr>
            <a:xfrm>
              <a:off x="6616022" y="1996255"/>
              <a:ext cx="466830" cy="450242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173" name="Freeform 252"/>
              <p:cNvSpPr>
                <a:spLocks/>
              </p:cNvSpPr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174" name="Freeform 253"/>
              <p:cNvSpPr>
                <a:spLocks/>
              </p:cNvSpPr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</p:grpSp>
      </p:grpSp>
      <p:grpSp>
        <p:nvGrpSpPr>
          <p:cNvPr id="175" name="组合 174"/>
          <p:cNvGrpSpPr/>
          <p:nvPr/>
        </p:nvGrpSpPr>
        <p:grpSpPr>
          <a:xfrm>
            <a:off x="3312885" y="2214555"/>
            <a:ext cx="1287185" cy="1287185"/>
            <a:chOff x="6501056" y="2921024"/>
            <a:chExt cx="696763" cy="696763"/>
          </a:xfrm>
        </p:grpSpPr>
        <p:sp>
          <p:nvSpPr>
            <p:cNvPr id="176" name="椭圆 175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77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78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5"/>
              </a:p>
            </p:txBody>
          </p:sp>
          <p:sp>
            <p:nvSpPr>
              <p:cNvPr id="179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5"/>
              </a:p>
            </p:txBody>
          </p:sp>
          <p:sp>
            <p:nvSpPr>
              <p:cNvPr id="180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5"/>
              </a:p>
            </p:txBody>
          </p:sp>
        </p:grpSp>
      </p:grpSp>
      <p:grpSp>
        <p:nvGrpSpPr>
          <p:cNvPr id="188" name="组合 187"/>
          <p:cNvGrpSpPr/>
          <p:nvPr/>
        </p:nvGrpSpPr>
        <p:grpSpPr>
          <a:xfrm>
            <a:off x="5455123" y="2214555"/>
            <a:ext cx="1287185" cy="1287185"/>
            <a:chOff x="6494501" y="4230044"/>
            <a:chExt cx="696763" cy="696763"/>
          </a:xfrm>
        </p:grpSpPr>
        <p:sp>
          <p:nvSpPr>
            <p:cNvPr id="189" name="椭圆 188"/>
            <p:cNvSpPr/>
            <p:nvPr/>
          </p:nvSpPr>
          <p:spPr>
            <a:xfrm>
              <a:off x="6494501" y="423004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90" name="任意多边形 189"/>
            <p:cNvSpPr>
              <a:spLocks/>
            </p:cNvSpPr>
            <p:nvPr/>
          </p:nvSpPr>
          <p:spPr bwMode="auto">
            <a:xfrm>
              <a:off x="6609467" y="4389660"/>
              <a:ext cx="488930" cy="374848"/>
            </a:xfrm>
            <a:custGeom>
              <a:avLst/>
              <a:gdLst>
                <a:gd name="connsiteX0" fmla="*/ 14829 w 563476"/>
                <a:gd name="connsiteY0" fmla="*/ 416347 h 432000"/>
                <a:gd name="connsiteX1" fmla="*/ 556062 w 563476"/>
                <a:gd name="connsiteY1" fmla="*/ 416347 h 432000"/>
                <a:gd name="connsiteX2" fmla="*/ 563476 w 563476"/>
                <a:gd name="connsiteY2" fmla="*/ 424174 h 432000"/>
                <a:gd name="connsiteX3" fmla="*/ 556062 w 563476"/>
                <a:gd name="connsiteY3" fmla="*/ 432000 h 432000"/>
                <a:gd name="connsiteX4" fmla="*/ 14829 w 563476"/>
                <a:gd name="connsiteY4" fmla="*/ 432000 h 432000"/>
                <a:gd name="connsiteX5" fmla="*/ 0 w 563476"/>
                <a:gd name="connsiteY5" fmla="*/ 424174 h 432000"/>
                <a:gd name="connsiteX6" fmla="*/ 14829 w 563476"/>
                <a:gd name="connsiteY6" fmla="*/ 416347 h 432000"/>
                <a:gd name="connsiteX7" fmla="*/ 428869 w 563476"/>
                <a:gd name="connsiteY7" fmla="*/ 200347 h 432000"/>
                <a:gd name="connsiteX8" fmla="*/ 510260 w 563476"/>
                <a:gd name="connsiteY8" fmla="*/ 200347 h 432000"/>
                <a:gd name="connsiteX9" fmla="*/ 510260 w 563476"/>
                <a:gd name="connsiteY9" fmla="*/ 372521 h 432000"/>
                <a:gd name="connsiteX10" fmla="*/ 428869 w 563476"/>
                <a:gd name="connsiteY10" fmla="*/ 372521 h 432000"/>
                <a:gd name="connsiteX11" fmla="*/ 303652 w 563476"/>
                <a:gd name="connsiteY11" fmla="*/ 118956 h 432000"/>
                <a:gd name="connsiteX12" fmla="*/ 385043 w 563476"/>
                <a:gd name="connsiteY12" fmla="*/ 118956 h 432000"/>
                <a:gd name="connsiteX13" fmla="*/ 385043 w 563476"/>
                <a:gd name="connsiteY13" fmla="*/ 372521 h 432000"/>
                <a:gd name="connsiteX14" fmla="*/ 303652 w 563476"/>
                <a:gd name="connsiteY14" fmla="*/ 372521 h 432000"/>
                <a:gd name="connsiteX15" fmla="*/ 72001 w 563476"/>
                <a:gd name="connsiteY15" fmla="*/ 97044 h 432000"/>
                <a:gd name="connsiteX16" fmla="*/ 153392 w 563476"/>
                <a:gd name="connsiteY16" fmla="*/ 97044 h 432000"/>
                <a:gd name="connsiteX17" fmla="*/ 153392 w 563476"/>
                <a:gd name="connsiteY17" fmla="*/ 372521 h 432000"/>
                <a:gd name="connsiteX18" fmla="*/ 72001 w 563476"/>
                <a:gd name="connsiteY18" fmla="*/ 372521 h 432000"/>
                <a:gd name="connsiteX19" fmla="*/ 190957 w 563476"/>
                <a:gd name="connsiteY19" fmla="*/ 0 h 432000"/>
                <a:gd name="connsiteX20" fmla="*/ 272348 w 563476"/>
                <a:gd name="connsiteY20" fmla="*/ 0 h 432000"/>
                <a:gd name="connsiteX21" fmla="*/ 272348 w 563476"/>
                <a:gd name="connsiteY21" fmla="*/ 372521 h 432000"/>
                <a:gd name="connsiteX22" fmla="*/ 190957 w 563476"/>
                <a:gd name="connsiteY22" fmla="*/ 372521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3476" h="432000">
                  <a:moveTo>
                    <a:pt x="14829" y="416347"/>
                  </a:moveTo>
                  <a:cubicBezTo>
                    <a:pt x="556062" y="416347"/>
                    <a:pt x="556062" y="416347"/>
                    <a:pt x="556062" y="416347"/>
                  </a:cubicBezTo>
                  <a:cubicBezTo>
                    <a:pt x="556062" y="416347"/>
                    <a:pt x="563476" y="416347"/>
                    <a:pt x="563476" y="424174"/>
                  </a:cubicBezTo>
                  <a:cubicBezTo>
                    <a:pt x="563476" y="432000"/>
                    <a:pt x="556062" y="432000"/>
                    <a:pt x="556062" y="432000"/>
                  </a:cubicBezTo>
                  <a:lnTo>
                    <a:pt x="14829" y="432000"/>
                  </a:lnTo>
                  <a:cubicBezTo>
                    <a:pt x="7414" y="432000"/>
                    <a:pt x="0" y="432000"/>
                    <a:pt x="0" y="424174"/>
                  </a:cubicBezTo>
                  <a:cubicBezTo>
                    <a:pt x="0" y="416347"/>
                    <a:pt x="7414" y="416347"/>
                    <a:pt x="14829" y="416347"/>
                  </a:cubicBezTo>
                  <a:close/>
                  <a:moveTo>
                    <a:pt x="428869" y="200347"/>
                  </a:moveTo>
                  <a:lnTo>
                    <a:pt x="510260" y="200347"/>
                  </a:lnTo>
                  <a:lnTo>
                    <a:pt x="510260" y="372521"/>
                  </a:lnTo>
                  <a:lnTo>
                    <a:pt x="428869" y="372521"/>
                  </a:lnTo>
                  <a:close/>
                  <a:moveTo>
                    <a:pt x="303652" y="118956"/>
                  </a:moveTo>
                  <a:lnTo>
                    <a:pt x="385043" y="118956"/>
                  </a:lnTo>
                  <a:lnTo>
                    <a:pt x="385043" y="372521"/>
                  </a:lnTo>
                  <a:lnTo>
                    <a:pt x="303652" y="372521"/>
                  </a:lnTo>
                  <a:close/>
                  <a:moveTo>
                    <a:pt x="72001" y="97044"/>
                  </a:moveTo>
                  <a:lnTo>
                    <a:pt x="153392" y="97044"/>
                  </a:lnTo>
                  <a:lnTo>
                    <a:pt x="153392" y="372521"/>
                  </a:lnTo>
                  <a:lnTo>
                    <a:pt x="72001" y="372521"/>
                  </a:lnTo>
                  <a:close/>
                  <a:moveTo>
                    <a:pt x="190957" y="0"/>
                  </a:moveTo>
                  <a:lnTo>
                    <a:pt x="272348" y="0"/>
                  </a:lnTo>
                  <a:lnTo>
                    <a:pt x="272348" y="372521"/>
                  </a:lnTo>
                  <a:lnTo>
                    <a:pt x="190957" y="372521"/>
                  </a:lnTo>
                  <a:close/>
                </a:path>
              </a:pathLst>
            </a:custGeom>
            <a:solidFill>
              <a:srgbClr val="C1D84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9739599" y="2214555"/>
            <a:ext cx="1287185" cy="1287185"/>
            <a:chOff x="9881420" y="2714620"/>
            <a:chExt cx="784512" cy="784512"/>
          </a:xfrm>
        </p:grpSpPr>
        <p:sp>
          <p:nvSpPr>
            <p:cNvPr id="192" name="椭圆 191"/>
            <p:cNvSpPr/>
            <p:nvPr/>
          </p:nvSpPr>
          <p:spPr>
            <a:xfrm>
              <a:off x="9881420" y="2714620"/>
              <a:ext cx="784512" cy="78451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93" name="Freeform 9"/>
            <p:cNvSpPr>
              <a:spLocks noEditPoints="1"/>
            </p:cNvSpPr>
            <p:nvPr/>
          </p:nvSpPr>
          <p:spPr bwMode="auto">
            <a:xfrm>
              <a:off x="10009309" y="2843474"/>
              <a:ext cx="528735" cy="526804"/>
            </a:xfrm>
            <a:custGeom>
              <a:avLst/>
              <a:gdLst>
                <a:gd name="T0" fmla="*/ 86 w 116"/>
                <a:gd name="T1" fmla="*/ 17 h 116"/>
                <a:gd name="T2" fmla="*/ 8 w 116"/>
                <a:gd name="T3" fmla="*/ 45 h 116"/>
                <a:gd name="T4" fmla="*/ 11 w 116"/>
                <a:gd name="T5" fmla="*/ 50 h 116"/>
                <a:gd name="T6" fmla="*/ 12 w 116"/>
                <a:gd name="T7" fmla="*/ 59 h 116"/>
                <a:gd name="T8" fmla="*/ 16 w 116"/>
                <a:gd name="T9" fmla="*/ 69 h 116"/>
                <a:gd name="T10" fmla="*/ 20 w 116"/>
                <a:gd name="T11" fmla="*/ 77 h 116"/>
                <a:gd name="T12" fmla="*/ 24 w 116"/>
                <a:gd name="T13" fmla="*/ 83 h 116"/>
                <a:gd name="T14" fmla="*/ 27 w 116"/>
                <a:gd name="T15" fmla="*/ 98 h 116"/>
                <a:gd name="T16" fmla="*/ 33 w 116"/>
                <a:gd name="T17" fmla="*/ 105 h 116"/>
                <a:gd name="T18" fmla="*/ 34 w 116"/>
                <a:gd name="T19" fmla="*/ 101 h 116"/>
                <a:gd name="T20" fmla="*/ 37 w 116"/>
                <a:gd name="T21" fmla="*/ 93 h 116"/>
                <a:gd name="T22" fmla="*/ 41 w 116"/>
                <a:gd name="T23" fmla="*/ 83 h 116"/>
                <a:gd name="T24" fmla="*/ 49 w 116"/>
                <a:gd name="T25" fmla="*/ 73 h 116"/>
                <a:gd name="T26" fmla="*/ 53 w 116"/>
                <a:gd name="T27" fmla="*/ 66 h 116"/>
                <a:gd name="T28" fmla="*/ 45 w 116"/>
                <a:gd name="T29" fmla="*/ 61 h 116"/>
                <a:gd name="T30" fmla="*/ 38 w 116"/>
                <a:gd name="T31" fmla="*/ 58 h 116"/>
                <a:gd name="T32" fmla="*/ 33 w 116"/>
                <a:gd name="T33" fmla="*/ 51 h 116"/>
                <a:gd name="T34" fmla="*/ 25 w 116"/>
                <a:gd name="T35" fmla="*/ 47 h 116"/>
                <a:gd name="T36" fmla="*/ 17 w 116"/>
                <a:gd name="T37" fmla="*/ 49 h 116"/>
                <a:gd name="T38" fmla="*/ 13 w 116"/>
                <a:gd name="T39" fmla="*/ 44 h 116"/>
                <a:gd name="T40" fmla="*/ 12 w 116"/>
                <a:gd name="T41" fmla="*/ 37 h 116"/>
                <a:gd name="T42" fmla="*/ 8 w 116"/>
                <a:gd name="T43" fmla="*/ 37 h 116"/>
                <a:gd name="T44" fmla="*/ 12 w 116"/>
                <a:gd name="T45" fmla="*/ 30 h 116"/>
                <a:gd name="T46" fmla="*/ 18 w 116"/>
                <a:gd name="T47" fmla="*/ 30 h 116"/>
                <a:gd name="T48" fmla="*/ 24 w 116"/>
                <a:gd name="T49" fmla="*/ 25 h 116"/>
                <a:gd name="T50" fmla="*/ 30 w 116"/>
                <a:gd name="T51" fmla="*/ 18 h 116"/>
                <a:gd name="T52" fmla="*/ 32 w 116"/>
                <a:gd name="T53" fmla="*/ 15 h 116"/>
                <a:gd name="T54" fmla="*/ 42 w 116"/>
                <a:gd name="T55" fmla="*/ 12 h 116"/>
                <a:gd name="T56" fmla="*/ 34 w 116"/>
                <a:gd name="T57" fmla="*/ 8 h 116"/>
                <a:gd name="T58" fmla="*/ 32 w 116"/>
                <a:gd name="T59" fmla="*/ 8 h 116"/>
                <a:gd name="T60" fmla="*/ 49 w 116"/>
                <a:gd name="T61" fmla="*/ 2 h 116"/>
                <a:gd name="T62" fmla="*/ 56 w 116"/>
                <a:gd name="T63" fmla="*/ 5 h 116"/>
                <a:gd name="T64" fmla="*/ 82 w 116"/>
                <a:gd name="T65" fmla="*/ 6 h 116"/>
                <a:gd name="T66" fmla="*/ 79 w 116"/>
                <a:gd name="T67" fmla="*/ 11 h 116"/>
                <a:gd name="T68" fmla="*/ 85 w 116"/>
                <a:gd name="T69" fmla="*/ 19 h 116"/>
                <a:gd name="T70" fmla="*/ 89 w 116"/>
                <a:gd name="T71" fmla="*/ 19 h 116"/>
                <a:gd name="T72" fmla="*/ 93 w 116"/>
                <a:gd name="T73" fmla="*/ 17 h 116"/>
                <a:gd name="T74" fmla="*/ 97 w 116"/>
                <a:gd name="T75" fmla="*/ 23 h 116"/>
                <a:gd name="T76" fmla="*/ 101 w 116"/>
                <a:gd name="T77" fmla="*/ 27 h 116"/>
                <a:gd name="T78" fmla="*/ 95 w 116"/>
                <a:gd name="T79" fmla="*/ 27 h 116"/>
                <a:gd name="T80" fmla="*/ 89 w 116"/>
                <a:gd name="T81" fmla="*/ 25 h 116"/>
                <a:gd name="T82" fmla="*/ 81 w 116"/>
                <a:gd name="T83" fmla="*/ 24 h 116"/>
                <a:gd name="T84" fmla="*/ 74 w 116"/>
                <a:gd name="T85" fmla="*/ 30 h 116"/>
                <a:gd name="T86" fmla="*/ 70 w 116"/>
                <a:gd name="T87" fmla="*/ 39 h 116"/>
                <a:gd name="T88" fmla="*/ 73 w 116"/>
                <a:gd name="T89" fmla="*/ 50 h 116"/>
                <a:gd name="T90" fmla="*/ 82 w 116"/>
                <a:gd name="T91" fmla="*/ 53 h 116"/>
                <a:gd name="T92" fmla="*/ 91 w 116"/>
                <a:gd name="T93" fmla="*/ 53 h 116"/>
                <a:gd name="T94" fmla="*/ 95 w 116"/>
                <a:gd name="T95" fmla="*/ 61 h 116"/>
                <a:gd name="T96" fmla="*/ 96 w 116"/>
                <a:gd name="T97" fmla="*/ 71 h 116"/>
                <a:gd name="T98" fmla="*/ 95 w 116"/>
                <a:gd name="T99" fmla="*/ 81 h 116"/>
                <a:gd name="T100" fmla="*/ 100 w 116"/>
                <a:gd name="T101" fmla="*/ 90 h 116"/>
                <a:gd name="T102" fmla="*/ 107 w 116"/>
                <a:gd name="T103" fmla="*/ 82 h 116"/>
                <a:gd name="T104" fmla="*/ 112 w 116"/>
                <a:gd name="T105" fmla="*/ 69 h 116"/>
                <a:gd name="T106" fmla="*/ 114 w 116"/>
                <a:gd name="T107" fmla="*/ 53 h 116"/>
                <a:gd name="T108" fmla="*/ 109 w 116"/>
                <a:gd name="T109" fmla="*/ 39 h 116"/>
                <a:gd name="T110" fmla="*/ 105 w 116"/>
                <a:gd name="T111" fmla="*/ 32 h 116"/>
                <a:gd name="T112" fmla="*/ 111 w 116"/>
                <a:gd name="T113" fmla="*/ 41 h 116"/>
                <a:gd name="T114" fmla="*/ 79 w 116"/>
                <a:gd name="T115" fmla="*/ 10 h 116"/>
                <a:gd name="T116" fmla="*/ 75 w 116"/>
                <a:gd name="T117" fmla="*/ 5 h 116"/>
                <a:gd name="T118" fmla="*/ 76 w 116"/>
                <a:gd name="T119" fmla="*/ 9 h 116"/>
                <a:gd name="T120" fmla="*/ 73 w 116"/>
                <a:gd name="T121" fmla="*/ 4 h 116"/>
                <a:gd name="T122" fmla="*/ 109 w 116"/>
                <a:gd name="T123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" h="116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5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3"/>
                  </a:cubicBezTo>
                  <a:close/>
                  <a:moveTo>
                    <a:pt x="5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lose/>
                  <a:moveTo>
                    <a:pt x="88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6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lose/>
                  <a:moveTo>
                    <a:pt x="112" y="37"/>
                  </a:moveTo>
                  <a:cubicBezTo>
                    <a:pt x="114" y="44"/>
                    <a:pt x="116" y="51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0"/>
                    <a:pt x="2" y="42"/>
                    <a:pt x="5" y="3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3"/>
                    <a:pt x="15" y="53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7" y="75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8"/>
                    <a:pt x="21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5"/>
                    <a:pt x="24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6" y="96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7"/>
                    <a:pt x="27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8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9" y="99"/>
                  </a:cubicBezTo>
                  <a:cubicBezTo>
                    <a:pt x="29" y="100"/>
                    <a:pt x="29" y="100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1" y="103"/>
                  </a:cubicBezTo>
                  <a:cubicBezTo>
                    <a:pt x="31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2" y="104"/>
                    <a:pt x="32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5" y="106"/>
                  </a:cubicBezTo>
                  <a:cubicBezTo>
                    <a:pt x="35" y="106"/>
                    <a:pt x="35" y="106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5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7" y="95"/>
                    <a:pt x="37" y="95"/>
                  </a:cubicBezTo>
                  <a:cubicBezTo>
                    <a:pt x="37" y="94"/>
                    <a:pt x="37" y="94"/>
                    <a:pt x="37" y="93"/>
                  </a:cubicBezTo>
                  <a:cubicBezTo>
                    <a:pt x="37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5" y="93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2" y="82"/>
                  </a:cubicBezTo>
                  <a:cubicBezTo>
                    <a:pt x="42" y="82"/>
                    <a:pt x="42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8" y="80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7"/>
                    <a:pt x="49" y="76"/>
                    <a:pt x="49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2" y="69"/>
                    <a:pt x="52" y="69"/>
                  </a:cubicBezTo>
                  <a:cubicBezTo>
                    <a:pt x="52" y="69"/>
                    <a:pt x="52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3"/>
                    <a:pt x="50" y="63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1"/>
                    <a:pt x="49" y="61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9" y="57"/>
                    <a:pt x="39" y="57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2" y="46"/>
                    <a:pt x="22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3" y="46"/>
                    <a:pt x="13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7"/>
                    <a:pt x="10" y="37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40"/>
                    <a:pt x="8" y="40"/>
                  </a:cubicBezTo>
                  <a:cubicBezTo>
                    <a:pt x="8" y="40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6"/>
                  </a:cubicBezTo>
                  <a:cubicBezTo>
                    <a:pt x="9" y="36"/>
                    <a:pt x="8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6" y="22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9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1"/>
                    <a:pt x="42" y="11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1" y="3"/>
                    <a:pt x="45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49" y="7"/>
                    <a:pt x="49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6" y="6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7" y="5"/>
                  </a:cubicBez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1"/>
                    <a:pt x="75" y="3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8" y="16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80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8"/>
                  </a:cubicBezTo>
                  <a:cubicBezTo>
                    <a:pt x="83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6" y="19"/>
                    <a:pt x="86" y="19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19"/>
                    <a:pt x="90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4" y="22"/>
                    <a:pt x="94" y="22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0"/>
                    <a:pt x="94" y="20"/>
                  </a:cubicBezTo>
                  <a:cubicBezTo>
                    <a:pt x="94" y="19"/>
                    <a:pt x="94" y="18"/>
                    <a:pt x="93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6"/>
                    <a:pt x="94" y="16"/>
                    <a:pt x="94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8"/>
                    <a:pt x="97" y="18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1" y="28"/>
                    <a:pt x="101" y="27"/>
                    <a:pt x="101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99" y="28"/>
                    <a:pt x="99" y="28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9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5"/>
                  </a:cubicBezTo>
                  <a:cubicBezTo>
                    <a:pt x="78" y="25"/>
                    <a:pt x="78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6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5" y="29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1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6"/>
                  </a:cubicBezTo>
                  <a:cubicBezTo>
                    <a:pt x="70" y="36"/>
                    <a:pt x="70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1" y="45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7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3"/>
                    <a:pt x="77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9" y="53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3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4" y="54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4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2"/>
                  </a:cubicBezTo>
                  <a:cubicBezTo>
                    <a:pt x="86" y="52"/>
                    <a:pt x="86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3"/>
                  </a:cubicBezTo>
                  <a:cubicBezTo>
                    <a:pt x="89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2" y="53"/>
                  </a:cubicBezTo>
                  <a:cubicBezTo>
                    <a:pt x="92" y="53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4"/>
                    <a:pt x="94" y="55"/>
                  </a:cubicBezTo>
                  <a:cubicBezTo>
                    <a:pt x="94" y="55"/>
                    <a:pt x="94" y="55"/>
                    <a:pt x="94" y="56"/>
                  </a:cubicBezTo>
                  <a:cubicBezTo>
                    <a:pt x="94" y="56"/>
                    <a:pt x="94" y="56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60"/>
                    <a:pt x="9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0"/>
                    <a:pt x="94" y="60"/>
                    <a:pt x="95" y="60"/>
                  </a:cubicBezTo>
                  <a:cubicBezTo>
                    <a:pt x="95" y="60"/>
                    <a:pt x="95" y="61"/>
                    <a:pt x="95" y="61"/>
                  </a:cubicBezTo>
                  <a:cubicBezTo>
                    <a:pt x="95" y="61"/>
                    <a:pt x="95" y="61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6" y="70"/>
                    <a:pt x="96" y="70"/>
                  </a:cubicBezTo>
                  <a:cubicBezTo>
                    <a:pt x="96" y="70"/>
                    <a:pt x="96" y="70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4" y="74"/>
                  </a:cubicBezTo>
                  <a:cubicBezTo>
                    <a:pt x="94" y="74"/>
                    <a:pt x="94" y="74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1"/>
                    <a:pt x="94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5" y="87"/>
                    <a:pt x="95" y="87"/>
                  </a:cubicBezTo>
                  <a:cubicBezTo>
                    <a:pt x="95" y="87"/>
                    <a:pt x="95" y="88"/>
                    <a:pt x="95" y="88"/>
                  </a:cubicBezTo>
                  <a:cubicBezTo>
                    <a:pt x="95" y="88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3" y="90"/>
                    <a:pt x="93" y="90"/>
                  </a:cubicBezTo>
                  <a:cubicBezTo>
                    <a:pt x="93" y="90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2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5" y="92"/>
                  </a:cubicBezTo>
                  <a:cubicBezTo>
                    <a:pt x="95" y="92"/>
                    <a:pt x="95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2"/>
                    <a:pt x="98" y="92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100" y="91"/>
                    <a:pt x="100" y="91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89"/>
                    <a:pt x="101" y="88"/>
                    <a:pt x="101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5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5"/>
                    <a:pt x="104" y="85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4"/>
                    <a:pt x="105" y="84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7" y="82"/>
                    <a:pt x="107" y="82"/>
                  </a:cubicBezTo>
                  <a:cubicBezTo>
                    <a:pt x="107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8"/>
                    <a:pt x="107" y="78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7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5"/>
                    <a:pt x="110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3"/>
                    <a:pt x="111" y="73"/>
                  </a:cubicBezTo>
                  <a:cubicBezTo>
                    <a:pt x="111" y="73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1"/>
                    <a:pt x="111" y="71"/>
                    <a:pt x="111" y="70"/>
                  </a:cubicBezTo>
                  <a:cubicBezTo>
                    <a:pt x="111" y="70"/>
                    <a:pt x="111" y="70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7"/>
                    <a:pt x="112" y="66"/>
                    <a:pt x="112" y="65"/>
                  </a:cubicBezTo>
                  <a:cubicBezTo>
                    <a:pt x="112" y="65"/>
                    <a:pt x="112" y="64"/>
                    <a:pt x="112" y="64"/>
                  </a:cubicBezTo>
                  <a:cubicBezTo>
                    <a:pt x="112" y="63"/>
                    <a:pt x="112" y="62"/>
                    <a:pt x="113" y="62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8"/>
                    <a:pt x="114" y="58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49"/>
                    <a:pt x="115" y="49"/>
                    <a:pt x="114" y="49"/>
                  </a:cubicBezTo>
                  <a:cubicBezTo>
                    <a:pt x="114" y="48"/>
                    <a:pt x="113" y="48"/>
                    <a:pt x="113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4"/>
                  </a:cubicBezTo>
                  <a:cubicBezTo>
                    <a:pt x="112" y="44"/>
                    <a:pt x="112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2"/>
                    <a:pt x="111" y="42"/>
                  </a:cubicBezTo>
                  <a:cubicBezTo>
                    <a:pt x="111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5" y="34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4" y="32"/>
                    <a:pt x="104" y="31"/>
                    <a:pt x="103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7"/>
                    <a:pt x="108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3"/>
                    <a:pt x="111" y="43"/>
                  </a:cubicBezTo>
                  <a:cubicBezTo>
                    <a:pt x="112" y="43"/>
                    <a:pt x="112" y="43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2"/>
                    <a:pt x="112" y="41"/>
                    <a:pt x="112" y="39"/>
                  </a:cubicBezTo>
                  <a:cubicBezTo>
                    <a:pt x="112" y="38"/>
                    <a:pt x="112" y="38"/>
                    <a:pt x="112" y="37"/>
                  </a:cubicBezTo>
                  <a:close/>
                  <a:moveTo>
                    <a:pt x="79" y="5"/>
                  </a:moveTo>
                  <a:cubicBezTo>
                    <a:pt x="79" y="5"/>
                    <a:pt x="78" y="5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9" y="7"/>
                    <a:pt x="79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1" y="7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lose/>
                  <a:moveTo>
                    <a:pt x="75" y="5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9"/>
                    <a:pt x="74" y="9"/>
                  </a:cubicBezTo>
                  <a:cubicBezTo>
                    <a:pt x="74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8" y="7"/>
                    <a:pt x="78" y="7"/>
                    <a:pt x="77" y="7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8" y="6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112" y="77"/>
                  </a:moveTo>
                  <a:cubicBezTo>
                    <a:pt x="113" y="76"/>
                    <a:pt x="113" y="75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2" y="7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1" y="74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1" y="75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8"/>
                    <a:pt x="109" y="78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10" y="82"/>
                    <a:pt x="111" y="81"/>
                    <a:pt x="111" y="81"/>
                  </a:cubicBezTo>
                  <a:cubicBezTo>
                    <a:pt x="111" y="81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2" y="78"/>
                    <a:pt x="112" y="7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94" name="矩形 193"/>
          <p:cNvSpPr/>
          <p:nvPr/>
        </p:nvSpPr>
        <p:spPr>
          <a:xfrm>
            <a:off x="1245710" y="4029022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01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95" name="矩形 194"/>
          <p:cNvSpPr/>
          <p:nvPr/>
        </p:nvSpPr>
        <p:spPr>
          <a:xfrm>
            <a:off x="3459386" y="4029022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02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96" name="矩形 195"/>
          <p:cNvSpPr/>
          <p:nvPr/>
        </p:nvSpPr>
        <p:spPr>
          <a:xfrm>
            <a:off x="5601624" y="4029022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03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97" name="矩形 196"/>
          <p:cNvSpPr/>
          <p:nvPr/>
        </p:nvSpPr>
        <p:spPr>
          <a:xfrm>
            <a:off x="7743862" y="4029022"/>
            <a:ext cx="1380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</a:rPr>
              <a:t>PART 04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98" name="矩形 197"/>
          <p:cNvSpPr/>
          <p:nvPr/>
        </p:nvSpPr>
        <p:spPr>
          <a:xfrm>
            <a:off x="9886100" y="4029022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05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grpSp>
        <p:nvGrpSpPr>
          <p:cNvPr id="43" name="组合 42"/>
          <p:cNvGrpSpPr/>
          <p:nvPr/>
        </p:nvGrpSpPr>
        <p:grpSpPr>
          <a:xfrm>
            <a:off x="7275581" y="1896830"/>
            <a:ext cx="1930743" cy="1900363"/>
            <a:chOff x="4840168" y="3971584"/>
            <a:chExt cx="522572" cy="522572"/>
          </a:xfrm>
        </p:grpSpPr>
        <p:sp>
          <p:nvSpPr>
            <p:cNvPr id="44" name="椭圆 43"/>
            <p:cNvSpPr/>
            <p:nvPr/>
          </p:nvSpPr>
          <p:spPr>
            <a:xfrm>
              <a:off x="4840168" y="3971584"/>
              <a:ext cx="522572" cy="52257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45" name="组合 137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solidFill>
              <a:srgbClr val="B91F38"/>
            </a:solidFill>
          </p:grpSpPr>
          <p:sp>
            <p:nvSpPr>
              <p:cNvPr id="46" name="Freeform 108"/>
              <p:cNvSpPr>
                <a:spLocks/>
              </p:cNvSpPr>
              <p:nvPr/>
            </p:nvSpPr>
            <p:spPr bwMode="auto">
              <a:xfrm flipH="1">
                <a:off x="731016" y="2089492"/>
                <a:ext cx="51922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7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8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7200"/>
                <a:ext cx="51922" cy="51924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9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3001"/>
                <a:ext cx="51922" cy="52615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8786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6" grpId="0"/>
      <p:bldP spid="167" grpId="0"/>
      <p:bldP spid="168" grpId="0"/>
      <p:bldP spid="169" grpId="0"/>
      <p:bldP spid="194" grpId="0"/>
      <p:bldP spid="195" grpId="0"/>
      <p:bldP spid="196" grpId="0"/>
      <p:bldP spid="197" grpId="0"/>
      <p:bldP spid="1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/>
          </p:cNvSpPr>
          <p:nvPr/>
        </p:nvSpPr>
        <p:spPr bwMode="auto">
          <a:xfrm>
            <a:off x="8394352" y="2169543"/>
            <a:ext cx="1025866" cy="1025733"/>
          </a:xfrm>
          <a:custGeom>
            <a:avLst/>
            <a:gdLst>
              <a:gd name="T0" fmla="*/ 242 w 242"/>
              <a:gd name="T1" fmla="*/ 94 h 242"/>
              <a:gd name="T2" fmla="*/ 137 w 242"/>
              <a:gd name="T3" fmla="*/ 137 h 242"/>
              <a:gd name="T4" fmla="*/ 94 w 242"/>
              <a:gd name="T5" fmla="*/ 242 h 242"/>
              <a:gd name="T6" fmla="*/ 0 w 242"/>
              <a:gd name="T7" fmla="*/ 242 h 242"/>
              <a:gd name="T8" fmla="*/ 71 w 242"/>
              <a:gd name="T9" fmla="*/ 71 h 242"/>
              <a:gd name="T10" fmla="*/ 242 w 242"/>
              <a:gd name="T11" fmla="*/ 0 h 242"/>
              <a:gd name="T12" fmla="*/ 242 w 242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242" y="94"/>
                </a:moveTo>
                <a:cubicBezTo>
                  <a:pt x="201" y="94"/>
                  <a:pt x="164" y="111"/>
                  <a:pt x="137" y="137"/>
                </a:cubicBezTo>
                <a:cubicBezTo>
                  <a:pt x="110" y="164"/>
                  <a:pt x="94" y="201"/>
                  <a:pt x="94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5" y="28"/>
                  <a:pt x="175" y="0"/>
                  <a:pt x="242" y="0"/>
                </a:cubicBezTo>
                <a:lnTo>
                  <a:pt x="242" y="94"/>
                </a:lnTo>
                <a:close/>
              </a:path>
            </a:pathLst>
          </a:custGeom>
          <a:solidFill>
            <a:srgbClr val="47CFFF"/>
          </a:solidFill>
          <a:ln>
            <a:noFill/>
          </a:ln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7765539" y="3195278"/>
            <a:ext cx="1027663" cy="1027529"/>
          </a:xfrm>
          <a:custGeom>
            <a:avLst/>
            <a:gdLst>
              <a:gd name="T0" fmla="*/ 0 w 242"/>
              <a:gd name="T1" fmla="*/ 148 h 242"/>
              <a:gd name="T2" fmla="*/ 105 w 242"/>
              <a:gd name="T3" fmla="*/ 105 h 242"/>
              <a:gd name="T4" fmla="*/ 148 w 242"/>
              <a:gd name="T5" fmla="*/ 0 h 242"/>
              <a:gd name="T6" fmla="*/ 242 w 242"/>
              <a:gd name="T7" fmla="*/ 0 h 242"/>
              <a:gd name="T8" fmla="*/ 171 w 242"/>
              <a:gd name="T9" fmla="*/ 171 h 242"/>
              <a:gd name="T10" fmla="*/ 0 w 242"/>
              <a:gd name="T11" fmla="*/ 242 h 242"/>
              <a:gd name="T12" fmla="*/ 0 w 242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148"/>
                </a:moveTo>
                <a:cubicBezTo>
                  <a:pt x="41" y="148"/>
                  <a:pt x="78" y="132"/>
                  <a:pt x="105" y="105"/>
                </a:cubicBezTo>
                <a:cubicBezTo>
                  <a:pt x="132" y="78"/>
                  <a:pt x="148" y="41"/>
                  <a:pt x="148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2" y="67"/>
                  <a:pt x="215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rgbClr val="47CFFF"/>
          </a:solidFill>
          <a:ln>
            <a:noFill/>
          </a:ln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6743261" y="3195278"/>
            <a:ext cx="1022274" cy="1027529"/>
          </a:xfrm>
          <a:custGeom>
            <a:avLst/>
            <a:gdLst>
              <a:gd name="T0" fmla="*/ 241 w 241"/>
              <a:gd name="T1" fmla="*/ 242 h 242"/>
              <a:gd name="T2" fmla="*/ 70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6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4" y="242"/>
                  <a:pt x="114" y="215"/>
                  <a:pt x="70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6" y="105"/>
                </a:cubicBezTo>
                <a:cubicBezTo>
                  <a:pt x="163" y="132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rgbClr val="47CFFF"/>
          </a:solidFill>
          <a:ln>
            <a:noFill/>
          </a:ln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6110855" y="2169543"/>
            <a:ext cx="1025866" cy="1025733"/>
          </a:xfrm>
          <a:custGeom>
            <a:avLst/>
            <a:gdLst>
              <a:gd name="T0" fmla="*/ 0 w 242"/>
              <a:gd name="T1" fmla="*/ 0 h 242"/>
              <a:gd name="T2" fmla="*/ 171 w 242"/>
              <a:gd name="T3" fmla="*/ 71 h 242"/>
              <a:gd name="T4" fmla="*/ 242 w 242"/>
              <a:gd name="T5" fmla="*/ 242 h 242"/>
              <a:gd name="T6" fmla="*/ 149 w 242"/>
              <a:gd name="T7" fmla="*/ 242 h 242"/>
              <a:gd name="T8" fmla="*/ 105 w 242"/>
              <a:gd name="T9" fmla="*/ 137 h 242"/>
              <a:gd name="T10" fmla="*/ 0 w 242"/>
              <a:gd name="T11" fmla="*/ 94 h 242"/>
              <a:gd name="T12" fmla="*/ 0 w 242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0"/>
                </a:moveTo>
                <a:cubicBezTo>
                  <a:pt x="67" y="0"/>
                  <a:pt x="127" y="28"/>
                  <a:pt x="171" y="71"/>
                </a:cubicBezTo>
                <a:cubicBezTo>
                  <a:pt x="215" y="115"/>
                  <a:pt x="242" y="175"/>
                  <a:pt x="242" y="242"/>
                </a:cubicBezTo>
                <a:cubicBezTo>
                  <a:pt x="149" y="242"/>
                  <a:pt x="149" y="242"/>
                  <a:pt x="149" y="242"/>
                </a:cubicBezTo>
                <a:cubicBezTo>
                  <a:pt x="149" y="201"/>
                  <a:pt x="132" y="164"/>
                  <a:pt x="105" y="137"/>
                </a:cubicBezTo>
                <a:cubicBezTo>
                  <a:pt x="78" y="111"/>
                  <a:pt x="41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5088582" y="2169543"/>
            <a:ext cx="1022274" cy="1025733"/>
          </a:xfrm>
          <a:custGeom>
            <a:avLst/>
            <a:gdLst>
              <a:gd name="T0" fmla="*/ 241 w 241"/>
              <a:gd name="T1" fmla="*/ 94 h 242"/>
              <a:gd name="T2" fmla="*/ 137 w 241"/>
              <a:gd name="T3" fmla="*/ 137 h 242"/>
              <a:gd name="T4" fmla="*/ 93 w 241"/>
              <a:gd name="T5" fmla="*/ 242 h 242"/>
              <a:gd name="T6" fmla="*/ 0 w 241"/>
              <a:gd name="T7" fmla="*/ 242 h 242"/>
              <a:gd name="T8" fmla="*/ 71 w 241"/>
              <a:gd name="T9" fmla="*/ 71 h 242"/>
              <a:gd name="T10" fmla="*/ 241 w 241"/>
              <a:gd name="T11" fmla="*/ 0 h 242"/>
              <a:gd name="T12" fmla="*/ 241 w 241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94"/>
                </a:moveTo>
                <a:cubicBezTo>
                  <a:pt x="200" y="94"/>
                  <a:pt x="163" y="111"/>
                  <a:pt x="137" y="137"/>
                </a:cubicBezTo>
                <a:cubicBezTo>
                  <a:pt x="110" y="164"/>
                  <a:pt x="93" y="201"/>
                  <a:pt x="93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4" y="28"/>
                  <a:pt x="175" y="0"/>
                  <a:pt x="241" y="0"/>
                </a:cubicBezTo>
                <a:lnTo>
                  <a:pt x="241" y="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088582" y="3195278"/>
            <a:ext cx="1022274" cy="1027529"/>
          </a:xfrm>
          <a:custGeom>
            <a:avLst/>
            <a:gdLst>
              <a:gd name="T0" fmla="*/ 241 w 241"/>
              <a:gd name="T1" fmla="*/ 242 h 242"/>
              <a:gd name="T2" fmla="*/ 71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7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5" y="242"/>
                  <a:pt x="114" y="215"/>
                  <a:pt x="71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7" y="105"/>
                </a:cubicBezTo>
                <a:cubicBezTo>
                  <a:pt x="163" y="132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6110855" y="3824009"/>
            <a:ext cx="1025866" cy="1025733"/>
          </a:xfrm>
          <a:custGeom>
            <a:avLst/>
            <a:gdLst>
              <a:gd name="T0" fmla="*/ 0 w 242"/>
              <a:gd name="T1" fmla="*/ 0 h 242"/>
              <a:gd name="T2" fmla="*/ 171 w 242"/>
              <a:gd name="T3" fmla="*/ 71 h 242"/>
              <a:gd name="T4" fmla="*/ 242 w 242"/>
              <a:gd name="T5" fmla="*/ 242 h 242"/>
              <a:gd name="T6" fmla="*/ 149 w 242"/>
              <a:gd name="T7" fmla="*/ 242 h 242"/>
              <a:gd name="T8" fmla="*/ 105 w 242"/>
              <a:gd name="T9" fmla="*/ 137 h 242"/>
              <a:gd name="T10" fmla="*/ 0 w 242"/>
              <a:gd name="T11" fmla="*/ 94 h 242"/>
              <a:gd name="T12" fmla="*/ 0 w 242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0"/>
                </a:moveTo>
                <a:cubicBezTo>
                  <a:pt x="67" y="0"/>
                  <a:pt x="127" y="27"/>
                  <a:pt x="171" y="71"/>
                </a:cubicBezTo>
                <a:cubicBezTo>
                  <a:pt x="215" y="115"/>
                  <a:pt x="242" y="175"/>
                  <a:pt x="242" y="242"/>
                </a:cubicBezTo>
                <a:cubicBezTo>
                  <a:pt x="149" y="242"/>
                  <a:pt x="149" y="242"/>
                  <a:pt x="149" y="242"/>
                </a:cubicBezTo>
                <a:cubicBezTo>
                  <a:pt x="149" y="201"/>
                  <a:pt x="132" y="164"/>
                  <a:pt x="105" y="137"/>
                </a:cubicBezTo>
                <a:cubicBezTo>
                  <a:pt x="78" y="110"/>
                  <a:pt x="41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6110855" y="4849744"/>
            <a:ext cx="1025866" cy="1027529"/>
          </a:xfrm>
          <a:custGeom>
            <a:avLst/>
            <a:gdLst>
              <a:gd name="T0" fmla="*/ 0 w 242"/>
              <a:gd name="T1" fmla="*/ 148 h 242"/>
              <a:gd name="T2" fmla="*/ 105 w 242"/>
              <a:gd name="T3" fmla="*/ 105 h 242"/>
              <a:gd name="T4" fmla="*/ 149 w 242"/>
              <a:gd name="T5" fmla="*/ 0 h 242"/>
              <a:gd name="T6" fmla="*/ 242 w 242"/>
              <a:gd name="T7" fmla="*/ 0 h 242"/>
              <a:gd name="T8" fmla="*/ 171 w 242"/>
              <a:gd name="T9" fmla="*/ 171 h 242"/>
              <a:gd name="T10" fmla="*/ 0 w 242"/>
              <a:gd name="T11" fmla="*/ 242 h 242"/>
              <a:gd name="T12" fmla="*/ 0 w 242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148"/>
                </a:moveTo>
                <a:cubicBezTo>
                  <a:pt x="41" y="148"/>
                  <a:pt x="78" y="131"/>
                  <a:pt x="105" y="105"/>
                </a:cubicBezTo>
                <a:cubicBezTo>
                  <a:pt x="132" y="78"/>
                  <a:pt x="149" y="41"/>
                  <a:pt x="149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2" y="67"/>
                  <a:pt x="215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088582" y="4849744"/>
            <a:ext cx="1022274" cy="1027529"/>
          </a:xfrm>
          <a:custGeom>
            <a:avLst/>
            <a:gdLst>
              <a:gd name="T0" fmla="*/ 241 w 241"/>
              <a:gd name="T1" fmla="*/ 242 h 242"/>
              <a:gd name="T2" fmla="*/ 71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7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5" y="242"/>
                  <a:pt x="114" y="215"/>
                  <a:pt x="71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7" y="105"/>
                </a:cubicBezTo>
                <a:cubicBezTo>
                  <a:pt x="163" y="131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459766" y="3824009"/>
            <a:ext cx="1022274" cy="1025733"/>
          </a:xfrm>
          <a:custGeom>
            <a:avLst/>
            <a:gdLst>
              <a:gd name="T0" fmla="*/ 0 w 241"/>
              <a:gd name="T1" fmla="*/ 0 h 242"/>
              <a:gd name="T2" fmla="*/ 170 w 241"/>
              <a:gd name="T3" fmla="*/ 71 h 242"/>
              <a:gd name="T4" fmla="*/ 241 w 241"/>
              <a:gd name="T5" fmla="*/ 242 h 242"/>
              <a:gd name="T6" fmla="*/ 148 w 241"/>
              <a:gd name="T7" fmla="*/ 242 h 242"/>
              <a:gd name="T8" fmla="*/ 104 w 241"/>
              <a:gd name="T9" fmla="*/ 137 h 242"/>
              <a:gd name="T10" fmla="*/ 0 w 241"/>
              <a:gd name="T11" fmla="*/ 94 h 242"/>
              <a:gd name="T12" fmla="*/ 0 w 241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0" y="0"/>
                </a:moveTo>
                <a:cubicBezTo>
                  <a:pt x="66" y="0"/>
                  <a:pt x="127" y="27"/>
                  <a:pt x="170" y="71"/>
                </a:cubicBezTo>
                <a:cubicBezTo>
                  <a:pt x="214" y="115"/>
                  <a:pt x="241" y="175"/>
                  <a:pt x="241" y="242"/>
                </a:cubicBezTo>
                <a:cubicBezTo>
                  <a:pt x="148" y="242"/>
                  <a:pt x="148" y="242"/>
                  <a:pt x="148" y="242"/>
                </a:cubicBezTo>
                <a:cubicBezTo>
                  <a:pt x="148" y="201"/>
                  <a:pt x="131" y="164"/>
                  <a:pt x="104" y="137"/>
                </a:cubicBezTo>
                <a:cubicBezTo>
                  <a:pt x="78" y="110"/>
                  <a:pt x="40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432108" y="3824009"/>
            <a:ext cx="1027663" cy="1025733"/>
          </a:xfrm>
          <a:custGeom>
            <a:avLst/>
            <a:gdLst>
              <a:gd name="T0" fmla="*/ 242 w 242"/>
              <a:gd name="T1" fmla="*/ 94 h 242"/>
              <a:gd name="T2" fmla="*/ 137 w 242"/>
              <a:gd name="T3" fmla="*/ 137 h 242"/>
              <a:gd name="T4" fmla="*/ 93 w 242"/>
              <a:gd name="T5" fmla="*/ 242 h 242"/>
              <a:gd name="T6" fmla="*/ 0 w 242"/>
              <a:gd name="T7" fmla="*/ 242 h 242"/>
              <a:gd name="T8" fmla="*/ 71 w 242"/>
              <a:gd name="T9" fmla="*/ 71 h 242"/>
              <a:gd name="T10" fmla="*/ 242 w 242"/>
              <a:gd name="T11" fmla="*/ 0 h 242"/>
              <a:gd name="T12" fmla="*/ 242 w 242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242" y="94"/>
                </a:moveTo>
                <a:cubicBezTo>
                  <a:pt x="201" y="94"/>
                  <a:pt x="164" y="110"/>
                  <a:pt x="137" y="137"/>
                </a:cubicBezTo>
                <a:cubicBezTo>
                  <a:pt x="110" y="164"/>
                  <a:pt x="93" y="201"/>
                  <a:pt x="93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4" y="27"/>
                  <a:pt x="175" y="0"/>
                  <a:pt x="242" y="0"/>
                </a:cubicBezTo>
                <a:lnTo>
                  <a:pt x="242" y="9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2805085" y="4849744"/>
            <a:ext cx="1022274" cy="1027529"/>
          </a:xfrm>
          <a:custGeom>
            <a:avLst/>
            <a:gdLst>
              <a:gd name="T0" fmla="*/ 0 w 241"/>
              <a:gd name="T1" fmla="*/ 148 h 242"/>
              <a:gd name="T2" fmla="*/ 105 w 241"/>
              <a:gd name="T3" fmla="*/ 105 h 242"/>
              <a:gd name="T4" fmla="*/ 148 w 241"/>
              <a:gd name="T5" fmla="*/ 0 h 242"/>
              <a:gd name="T6" fmla="*/ 241 w 241"/>
              <a:gd name="T7" fmla="*/ 0 h 242"/>
              <a:gd name="T8" fmla="*/ 171 w 241"/>
              <a:gd name="T9" fmla="*/ 171 h 242"/>
              <a:gd name="T10" fmla="*/ 0 w 241"/>
              <a:gd name="T11" fmla="*/ 242 h 242"/>
              <a:gd name="T12" fmla="*/ 0 w 241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0" y="148"/>
                </a:moveTo>
                <a:cubicBezTo>
                  <a:pt x="41" y="148"/>
                  <a:pt x="78" y="131"/>
                  <a:pt x="105" y="105"/>
                </a:cubicBezTo>
                <a:cubicBezTo>
                  <a:pt x="131" y="78"/>
                  <a:pt x="148" y="41"/>
                  <a:pt x="148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1" y="67"/>
                  <a:pt x="214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7217571" y="2652771"/>
            <a:ext cx="1099527" cy="1099385"/>
          </a:xfrm>
          <a:prstGeom prst="ellipse">
            <a:avLst/>
          </a:prstGeom>
          <a:solidFill>
            <a:schemeClr val="bg1"/>
          </a:solidFill>
          <a:ln w="19050" cap="flat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83993" tIns="41997" rIns="83993" bIns="41997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200" spc="-138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4</a:t>
            </a:r>
            <a:endParaRPr lang="zh-CN" altLang="en-US" sz="2200" spc="-138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5562889" y="2652771"/>
            <a:ext cx="1099527" cy="1099385"/>
          </a:xfrm>
          <a:prstGeom prst="ellipse">
            <a:avLst/>
          </a:prstGeom>
          <a:solidFill>
            <a:schemeClr val="bg1"/>
          </a:solidFill>
          <a:ln w="19050" cap="flat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83993" tIns="41997" rIns="83993" bIns="41997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200" spc="-138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3</a:t>
            </a:r>
            <a:endParaRPr lang="zh-CN" altLang="en-US" sz="2200" spc="-138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562889" y="4298256"/>
            <a:ext cx="1099527" cy="1099385"/>
          </a:xfrm>
          <a:prstGeom prst="ellipse">
            <a:avLst/>
          </a:prstGeom>
          <a:solidFill>
            <a:schemeClr val="bg1"/>
          </a:solidFill>
          <a:ln w="19050" cap="flat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83993" tIns="41997" rIns="83993" bIns="41997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200" spc="-138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2</a:t>
            </a:r>
            <a:endParaRPr lang="zh-CN" altLang="en-US" sz="2200" spc="-138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3908207" y="4298256"/>
            <a:ext cx="1099527" cy="1099385"/>
          </a:xfrm>
          <a:prstGeom prst="ellipse">
            <a:avLst/>
          </a:prstGeom>
          <a:solidFill>
            <a:schemeClr val="bg1"/>
          </a:solidFill>
          <a:ln w="19050" cap="flat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83993" tIns="41997" rIns="83993" bIns="41997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200" spc="-138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1</a:t>
            </a:r>
            <a:endParaRPr lang="zh-CN" altLang="en-US" sz="2200" spc="-138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420219" y="2169543"/>
            <a:ext cx="2770988" cy="399860"/>
          </a:xfrm>
          <a:prstGeom prst="rect">
            <a:avLst/>
          </a:prstGeom>
          <a:solidFill>
            <a:srgbClr val="47CFFF"/>
          </a:solidFill>
          <a:ln>
            <a:noFill/>
          </a:ln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95" y="5477410"/>
            <a:ext cx="2816169" cy="3998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9000716" y="2732266"/>
            <a:ext cx="2117400" cy="456647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solidFill>
                  <a:schemeClr val="accent6">
                    <a:lumMod val="75000"/>
                  </a:schemeClr>
                </a:solidFill>
              </a:rPr>
              <a:t>时间短，经验尚缺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73915" y="2286652"/>
            <a:ext cx="2363908" cy="915811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solidFill>
                  <a:schemeClr val="tx2">
                    <a:lumMod val="75000"/>
                  </a:schemeClr>
                </a:solidFill>
              </a:rPr>
              <a:t>读者流量大造成的书架小范围内不整洁</a:t>
            </a:r>
            <a:endParaRPr lang="zh-CN" altLang="en-US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16540" y="4395346"/>
            <a:ext cx="2619282" cy="1331309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solidFill>
                  <a:schemeClr val="accent2">
                    <a:lumMod val="75000"/>
                  </a:schemeClr>
                </a:solidFill>
              </a:rPr>
              <a:t>值班台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未设立明显的标牌</a:t>
            </a:r>
            <a:r>
              <a:rPr lang="zh-CN" altLang="zh-CN" dirty="0">
                <a:solidFill>
                  <a:schemeClr val="accent2">
                    <a:lumMod val="75000"/>
                  </a:schemeClr>
                </a:solidFill>
              </a:rPr>
              <a:t>，无法更好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的宣传服务工作</a:t>
            </a:r>
            <a:endParaRPr lang="zh-CN" altLang="en-US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19713" y="4222807"/>
            <a:ext cx="2117400" cy="872146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solidFill>
                  <a:schemeClr val="accent5">
                    <a:lumMod val="50000"/>
                  </a:schemeClr>
                </a:solidFill>
              </a:rPr>
              <a:t>无法全部筛选出合适的上书人员</a:t>
            </a:r>
            <a:endParaRPr lang="zh-CN" altLang="en-US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91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3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800"/>
                            </p:stCondLst>
                            <p:childTnLst>
                              <p:par>
                                <p:cTn id="7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300"/>
                            </p:stCondLst>
                            <p:childTnLst>
                              <p:par>
                                <p:cTn id="8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8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8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300"/>
                            </p:stCondLst>
                            <p:childTnLst>
                              <p:par>
                                <p:cTn id="10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7" grpId="0"/>
      <p:bldP spid="29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Box 164"/>
          <p:cNvSpPr txBox="1"/>
          <p:nvPr/>
        </p:nvSpPr>
        <p:spPr>
          <a:xfrm>
            <a:off x="1137506" y="452908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项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目背景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479424" y="452908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创新点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5493421" y="452908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成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果展示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635659" y="452908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不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足之处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9777897" y="451550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未来展望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70" name="组合 169"/>
          <p:cNvGrpSpPr/>
          <p:nvPr/>
        </p:nvGrpSpPr>
        <p:grpSpPr>
          <a:xfrm>
            <a:off x="1099209" y="2214555"/>
            <a:ext cx="1287185" cy="1287185"/>
            <a:chOff x="6501056" y="1873013"/>
            <a:chExt cx="696763" cy="696763"/>
          </a:xfrm>
        </p:grpSpPr>
        <p:sp>
          <p:nvSpPr>
            <p:cNvPr id="171" name="椭圆 170"/>
            <p:cNvSpPr/>
            <p:nvPr/>
          </p:nvSpPr>
          <p:spPr>
            <a:xfrm>
              <a:off x="6501056" y="1873013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72" name="组合 113"/>
            <p:cNvGrpSpPr>
              <a:grpSpLocks noChangeAspect="1"/>
            </p:cNvGrpSpPr>
            <p:nvPr/>
          </p:nvGrpSpPr>
          <p:grpSpPr>
            <a:xfrm>
              <a:off x="6616022" y="1996255"/>
              <a:ext cx="466830" cy="450242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173" name="Freeform 252"/>
              <p:cNvSpPr>
                <a:spLocks/>
              </p:cNvSpPr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174" name="Freeform 253"/>
              <p:cNvSpPr>
                <a:spLocks/>
              </p:cNvSpPr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</p:grpSp>
      </p:grpSp>
      <p:grpSp>
        <p:nvGrpSpPr>
          <p:cNvPr id="175" name="组合 174"/>
          <p:cNvGrpSpPr/>
          <p:nvPr/>
        </p:nvGrpSpPr>
        <p:grpSpPr>
          <a:xfrm>
            <a:off x="3312885" y="2214555"/>
            <a:ext cx="1287185" cy="1287185"/>
            <a:chOff x="6501056" y="2921024"/>
            <a:chExt cx="696763" cy="696763"/>
          </a:xfrm>
        </p:grpSpPr>
        <p:sp>
          <p:nvSpPr>
            <p:cNvPr id="176" name="椭圆 175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77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78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5"/>
              </a:p>
            </p:txBody>
          </p:sp>
          <p:sp>
            <p:nvSpPr>
              <p:cNvPr id="179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5"/>
              </a:p>
            </p:txBody>
          </p:sp>
          <p:sp>
            <p:nvSpPr>
              <p:cNvPr id="180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5"/>
              </a:p>
            </p:txBody>
          </p:sp>
        </p:grpSp>
      </p:grpSp>
      <p:grpSp>
        <p:nvGrpSpPr>
          <p:cNvPr id="181" name="组合 180"/>
          <p:cNvGrpSpPr/>
          <p:nvPr/>
        </p:nvGrpSpPr>
        <p:grpSpPr>
          <a:xfrm>
            <a:off x="7597361" y="2214555"/>
            <a:ext cx="1287185" cy="1287185"/>
            <a:chOff x="4840168" y="3971584"/>
            <a:chExt cx="522572" cy="522572"/>
          </a:xfrm>
        </p:grpSpPr>
        <p:sp>
          <p:nvSpPr>
            <p:cNvPr id="182" name="椭圆 181"/>
            <p:cNvSpPr/>
            <p:nvPr/>
          </p:nvSpPr>
          <p:spPr>
            <a:xfrm>
              <a:off x="4840168" y="3971584"/>
              <a:ext cx="522572" cy="52257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83" name="组合 137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solidFill>
              <a:srgbClr val="B91F38"/>
            </a:solidFill>
          </p:grpSpPr>
          <p:sp>
            <p:nvSpPr>
              <p:cNvPr id="184" name="Freeform 108"/>
              <p:cNvSpPr>
                <a:spLocks/>
              </p:cNvSpPr>
              <p:nvPr/>
            </p:nvSpPr>
            <p:spPr bwMode="auto">
              <a:xfrm flipH="1">
                <a:off x="731016" y="2089492"/>
                <a:ext cx="51922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85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86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7200"/>
                <a:ext cx="51922" cy="51924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87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3001"/>
                <a:ext cx="51922" cy="52615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</p:grpSp>
      </p:grpSp>
      <p:grpSp>
        <p:nvGrpSpPr>
          <p:cNvPr id="188" name="组合 187"/>
          <p:cNvGrpSpPr/>
          <p:nvPr/>
        </p:nvGrpSpPr>
        <p:grpSpPr>
          <a:xfrm>
            <a:off x="5455123" y="2214555"/>
            <a:ext cx="1287185" cy="1287185"/>
            <a:chOff x="6494501" y="4230044"/>
            <a:chExt cx="696763" cy="696763"/>
          </a:xfrm>
        </p:grpSpPr>
        <p:sp>
          <p:nvSpPr>
            <p:cNvPr id="189" name="椭圆 188"/>
            <p:cNvSpPr/>
            <p:nvPr/>
          </p:nvSpPr>
          <p:spPr>
            <a:xfrm>
              <a:off x="6494501" y="423004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90" name="任意多边形 189"/>
            <p:cNvSpPr>
              <a:spLocks/>
            </p:cNvSpPr>
            <p:nvPr/>
          </p:nvSpPr>
          <p:spPr bwMode="auto">
            <a:xfrm>
              <a:off x="6609467" y="4389660"/>
              <a:ext cx="488930" cy="374848"/>
            </a:xfrm>
            <a:custGeom>
              <a:avLst/>
              <a:gdLst>
                <a:gd name="connsiteX0" fmla="*/ 14829 w 563476"/>
                <a:gd name="connsiteY0" fmla="*/ 416347 h 432000"/>
                <a:gd name="connsiteX1" fmla="*/ 556062 w 563476"/>
                <a:gd name="connsiteY1" fmla="*/ 416347 h 432000"/>
                <a:gd name="connsiteX2" fmla="*/ 563476 w 563476"/>
                <a:gd name="connsiteY2" fmla="*/ 424174 h 432000"/>
                <a:gd name="connsiteX3" fmla="*/ 556062 w 563476"/>
                <a:gd name="connsiteY3" fmla="*/ 432000 h 432000"/>
                <a:gd name="connsiteX4" fmla="*/ 14829 w 563476"/>
                <a:gd name="connsiteY4" fmla="*/ 432000 h 432000"/>
                <a:gd name="connsiteX5" fmla="*/ 0 w 563476"/>
                <a:gd name="connsiteY5" fmla="*/ 424174 h 432000"/>
                <a:gd name="connsiteX6" fmla="*/ 14829 w 563476"/>
                <a:gd name="connsiteY6" fmla="*/ 416347 h 432000"/>
                <a:gd name="connsiteX7" fmla="*/ 428869 w 563476"/>
                <a:gd name="connsiteY7" fmla="*/ 200347 h 432000"/>
                <a:gd name="connsiteX8" fmla="*/ 510260 w 563476"/>
                <a:gd name="connsiteY8" fmla="*/ 200347 h 432000"/>
                <a:gd name="connsiteX9" fmla="*/ 510260 w 563476"/>
                <a:gd name="connsiteY9" fmla="*/ 372521 h 432000"/>
                <a:gd name="connsiteX10" fmla="*/ 428869 w 563476"/>
                <a:gd name="connsiteY10" fmla="*/ 372521 h 432000"/>
                <a:gd name="connsiteX11" fmla="*/ 303652 w 563476"/>
                <a:gd name="connsiteY11" fmla="*/ 118956 h 432000"/>
                <a:gd name="connsiteX12" fmla="*/ 385043 w 563476"/>
                <a:gd name="connsiteY12" fmla="*/ 118956 h 432000"/>
                <a:gd name="connsiteX13" fmla="*/ 385043 w 563476"/>
                <a:gd name="connsiteY13" fmla="*/ 372521 h 432000"/>
                <a:gd name="connsiteX14" fmla="*/ 303652 w 563476"/>
                <a:gd name="connsiteY14" fmla="*/ 372521 h 432000"/>
                <a:gd name="connsiteX15" fmla="*/ 72001 w 563476"/>
                <a:gd name="connsiteY15" fmla="*/ 97044 h 432000"/>
                <a:gd name="connsiteX16" fmla="*/ 153392 w 563476"/>
                <a:gd name="connsiteY16" fmla="*/ 97044 h 432000"/>
                <a:gd name="connsiteX17" fmla="*/ 153392 w 563476"/>
                <a:gd name="connsiteY17" fmla="*/ 372521 h 432000"/>
                <a:gd name="connsiteX18" fmla="*/ 72001 w 563476"/>
                <a:gd name="connsiteY18" fmla="*/ 372521 h 432000"/>
                <a:gd name="connsiteX19" fmla="*/ 190957 w 563476"/>
                <a:gd name="connsiteY19" fmla="*/ 0 h 432000"/>
                <a:gd name="connsiteX20" fmla="*/ 272348 w 563476"/>
                <a:gd name="connsiteY20" fmla="*/ 0 h 432000"/>
                <a:gd name="connsiteX21" fmla="*/ 272348 w 563476"/>
                <a:gd name="connsiteY21" fmla="*/ 372521 h 432000"/>
                <a:gd name="connsiteX22" fmla="*/ 190957 w 563476"/>
                <a:gd name="connsiteY22" fmla="*/ 372521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3476" h="432000">
                  <a:moveTo>
                    <a:pt x="14829" y="416347"/>
                  </a:moveTo>
                  <a:cubicBezTo>
                    <a:pt x="556062" y="416347"/>
                    <a:pt x="556062" y="416347"/>
                    <a:pt x="556062" y="416347"/>
                  </a:cubicBezTo>
                  <a:cubicBezTo>
                    <a:pt x="556062" y="416347"/>
                    <a:pt x="563476" y="416347"/>
                    <a:pt x="563476" y="424174"/>
                  </a:cubicBezTo>
                  <a:cubicBezTo>
                    <a:pt x="563476" y="432000"/>
                    <a:pt x="556062" y="432000"/>
                    <a:pt x="556062" y="432000"/>
                  </a:cubicBezTo>
                  <a:lnTo>
                    <a:pt x="14829" y="432000"/>
                  </a:lnTo>
                  <a:cubicBezTo>
                    <a:pt x="7414" y="432000"/>
                    <a:pt x="0" y="432000"/>
                    <a:pt x="0" y="424174"/>
                  </a:cubicBezTo>
                  <a:cubicBezTo>
                    <a:pt x="0" y="416347"/>
                    <a:pt x="7414" y="416347"/>
                    <a:pt x="14829" y="416347"/>
                  </a:cubicBezTo>
                  <a:close/>
                  <a:moveTo>
                    <a:pt x="428869" y="200347"/>
                  </a:moveTo>
                  <a:lnTo>
                    <a:pt x="510260" y="200347"/>
                  </a:lnTo>
                  <a:lnTo>
                    <a:pt x="510260" y="372521"/>
                  </a:lnTo>
                  <a:lnTo>
                    <a:pt x="428869" y="372521"/>
                  </a:lnTo>
                  <a:close/>
                  <a:moveTo>
                    <a:pt x="303652" y="118956"/>
                  </a:moveTo>
                  <a:lnTo>
                    <a:pt x="385043" y="118956"/>
                  </a:lnTo>
                  <a:lnTo>
                    <a:pt x="385043" y="372521"/>
                  </a:lnTo>
                  <a:lnTo>
                    <a:pt x="303652" y="372521"/>
                  </a:lnTo>
                  <a:close/>
                  <a:moveTo>
                    <a:pt x="72001" y="97044"/>
                  </a:moveTo>
                  <a:lnTo>
                    <a:pt x="153392" y="97044"/>
                  </a:lnTo>
                  <a:lnTo>
                    <a:pt x="153392" y="372521"/>
                  </a:lnTo>
                  <a:lnTo>
                    <a:pt x="72001" y="372521"/>
                  </a:lnTo>
                  <a:close/>
                  <a:moveTo>
                    <a:pt x="190957" y="0"/>
                  </a:moveTo>
                  <a:lnTo>
                    <a:pt x="272348" y="0"/>
                  </a:lnTo>
                  <a:lnTo>
                    <a:pt x="272348" y="372521"/>
                  </a:lnTo>
                  <a:lnTo>
                    <a:pt x="190957" y="372521"/>
                  </a:lnTo>
                  <a:close/>
                </a:path>
              </a:pathLst>
            </a:custGeom>
            <a:solidFill>
              <a:srgbClr val="C1D84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94" name="矩形 193"/>
          <p:cNvSpPr/>
          <p:nvPr/>
        </p:nvSpPr>
        <p:spPr>
          <a:xfrm>
            <a:off x="1245710" y="4029022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01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95" name="矩形 194"/>
          <p:cNvSpPr/>
          <p:nvPr/>
        </p:nvSpPr>
        <p:spPr>
          <a:xfrm>
            <a:off x="3459386" y="4029022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02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96" name="矩形 195"/>
          <p:cNvSpPr/>
          <p:nvPr/>
        </p:nvSpPr>
        <p:spPr>
          <a:xfrm>
            <a:off x="5601624" y="4029022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03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97" name="矩形 196"/>
          <p:cNvSpPr/>
          <p:nvPr/>
        </p:nvSpPr>
        <p:spPr>
          <a:xfrm>
            <a:off x="7743862" y="4029022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04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98" name="矩形 197"/>
          <p:cNvSpPr/>
          <p:nvPr/>
        </p:nvSpPr>
        <p:spPr>
          <a:xfrm>
            <a:off x="9886100" y="4029022"/>
            <a:ext cx="1380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</a:rPr>
              <a:t>PART 05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9411135" y="1951228"/>
            <a:ext cx="2030674" cy="1947060"/>
            <a:chOff x="9881420" y="2714620"/>
            <a:chExt cx="784512" cy="784512"/>
          </a:xfrm>
        </p:grpSpPr>
        <p:sp>
          <p:nvSpPr>
            <p:cNvPr id="37" name="椭圆 36"/>
            <p:cNvSpPr/>
            <p:nvPr/>
          </p:nvSpPr>
          <p:spPr>
            <a:xfrm>
              <a:off x="9881420" y="2714620"/>
              <a:ext cx="784512" cy="78451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38" name="Freeform 9"/>
            <p:cNvSpPr>
              <a:spLocks noEditPoints="1"/>
            </p:cNvSpPr>
            <p:nvPr/>
          </p:nvSpPr>
          <p:spPr bwMode="auto">
            <a:xfrm>
              <a:off x="10009309" y="2843474"/>
              <a:ext cx="528735" cy="526804"/>
            </a:xfrm>
            <a:custGeom>
              <a:avLst/>
              <a:gdLst>
                <a:gd name="T0" fmla="*/ 86 w 116"/>
                <a:gd name="T1" fmla="*/ 17 h 116"/>
                <a:gd name="T2" fmla="*/ 8 w 116"/>
                <a:gd name="T3" fmla="*/ 45 h 116"/>
                <a:gd name="T4" fmla="*/ 11 w 116"/>
                <a:gd name="T5" fmla="*/ 50 h 116"/>
                <a:gd name="T6" fmla="*/ 12 w 116"/>
                <a:gd name="T7" fmla="*/ 59 h 116"/>
                <a:gd name="T8" fmla="*/ 16 w 116"/>
                <a:gd name="T9" fmla="*/ 69 h 116"/>
                <a:gd name="T10" fmla="*/ 20 w 116"/>
                <a:gd name="T11" fmla="*/ 77 h 116"/>
                <a:gd name="T12" fmla="*/ 24 w 116"/>
                <a:gd name="T13" fmla="*/ 83 h 116"/>
                <a:gd name="T14" fmla="*/ 27 w 116"/>
                <a:gd name="T15" fmla="*/ 98 h 116"/>
                <a:gd name="T16" fmla="*/ 33 w 116"/>
                <a:gd name="T17" fmla="*/ 105 h 116"/>
                <a:gd name="T18" fmla="*/ 34 w 116"/>
                <a:gd name="T19" fmla="*/ 101 h 116"/>
                <a:gd name="T20" fmla="*/ 37 w 116"/>
                <a:gd name="T21" fmla="*/ 93 h 116"/>
                <a:gd name="T22" fmla="*/ 41 w 116"/>
                <a:gd name="T23" fmla="*/ 83 h 116"/>
                <a:gd name="T24" fmla="*/ 49 w 116"/>
                <a:gd name="T25" fmla="*/ 73 h 116"/>
                <a:gd name="T26" fmla="*/ 53 w 116"/>
                <a:gd name="T27" fmla="*/ 66 h 116"/>
                <a:gd name="T28" fmla="*/ 45 w 116"/>
                <a:gd name="T29" fmla="*/ 61 h 116"/>
                <a:gd name="T30" fmla="*/ 38 w 116"/>
                <a:gd name="T31" fmla="*/ 58 h 116"/>
                <a:gd name="T32" fmla="*/ 33 w 116"/>
                <a:gd name="T33" fmla="*/ 51 h 116"/>
                <a:gd name="T34" fmla="*/ 25 w 116"/>
                <a:gd name="T35" fmla="*/ 47 h 116"/>
                <a:gd name="T36" fmla="*/ 17 w 116"/>
                <a:gd name="T37" fmla="*/ 49 h 116"/>
                <a:gd name="T38" fmla="*/ 13 w 116"/>
                <a:gd name="T39" fmla="*/ 44 h 116"/>
                <a:gd name="T40" fmla="*/ 12 w 116"/>
                <a:gd name="T41" fmla="*/ 37 h 116"/>
                <a:gd name="T42" fmla="*/ 8 w 116"/>
                <a:gd name="T43" fmla="*/ 37 h 116"/>
                <a:gd name="T44" fmla="*/ 12 w 116"/>
                <a:gd name="T45" fmla="*/ 30 h 116"/>
                <a:gd name="T46" fmla="*/ 18 w 116"/>
                <a:gd name="T47" fmla="*/ 30 h 116"/>
                <a:gd name="T48" fmla="*/ 24 w 116"/>
                <a:gd name="T49" fmla="*/ 25 h 116"/>
                <a:gd name="T50" fmla="*/ 30 w 116"/>
                <a:gd name="T51" fmla="*/ 18 h 116"/>
                <a:gd name="T52" fmla="*/ 32 w 116"/>
                <a:gd name="T53" fmla="*/ 15 h 116"/>
                <a:gd name="T54" fmla="*/ 42 w 116"/>
                <a:gd name="T55" fmla="*/ 12 h 116"/>
                <a:gd name="T56" fmla="*/ 34 w 116"/>
                <a:gd name="T57" fmla="*/ 8 h 116"/>
                <a:gd name="T58" fmla="*/ 32 w 116"/>
                <a:gd name="T59" fmla="*/ 8 h 116"/>
                <a:gd name="T60" fmla="*/ 49 w 116"/>
                <a:gd name="T61" fmla="*/ 2 h 116"/>
                <a:gd name="T62" fmla="*/ 56 w 116"/>
                <a:gd name="T63" fmla="*/ 5 h 116"/>
                <a:gd name="T64" fmla="*/ 82 w 116"/>
                <a:gd name="T65" fmla="*/ 6 h 116"/>
                <a:gd name="T66" fmla="*/ 79 w 116"/>
                <a:gd name="T67" fmla="*/ 11 h 116"/>
                <a:gd name="T68" fmla="*/ 85 w 116"/>
                <a:gd name="T69" fmla="*/ 19 h 116"/>
                <a:gd name="T70" fmla="*/ 89 w 116"/>
                <a:gd name="T71" fmla="*/ 19 h 116"/>
                <a:gd name="T72" fmla="*/ 93 w 116"/>
                <a:gd name="T73" fmla="*/ 17 h 116"/>
                <a:gd name="T74" fmla="*/ 97 w 116"/>
                <a:gd name="T75" fmla="*/ 23 h 116"/>
                <a:gd name="T76" fmla="*/ 101 w 116"/>
                <a:gd name="T77" fmla="*/ 27 h 116"/>
                <a:gd name="T78" fmla="*/ 95 w 116"/>
                <a:gd name="T79" fmla="*/ 27 h 116"/>
                <a:gd name="T80" fmla="*/ 89 w 116"/>
                <a:gd name="T81" fmla="*/ 25 h 116"/>
                <a:gd name="T82" fmla="*/ 81 w 116"/>
                <a:gd name="T83" fmla="*/ 24 h 116"/>
                <a:gd name="T84" fmla="*/ 74 w 116"/>
                <a:gd name="T85" fmla="*/ 30 h 116"/>
                <a:gd name="T86" fmla="*/ 70 w 116"/>
                <a:gd name="T87" fmla="*/ 39 h 116"/>
                <a:gd name="T88" fmla="*/ 73 w 116"/>
                <a:gd name="T89" fmla="*/ 50 h 116"/>
                <a:gd name="T90" fmla="*/ 82 w 116"/>
                <a:gd name="T91" fmla="*/ 53 h 116"/>
                <a:gd name="T92" fmla="*/ 91 w 116"/>
                <a:gd name="T93" fmla="*/ 53 h 116"/>
                <a:gd name="T94" fmla="*/ 95 w 116"/>
                <a:gd name="T95" fmla="*/ 61 h 116"/>
                <a:gd name="T96" fmla="*/ 96 w 116"/>
                <a:gd name="T97" fmla="*/ 71 h 116"/>
                <a:gd name="T98" fmla="*/ 95 w 116"/>
                <a:gd name="T99" fmla="*/ 81 h 116"/>
                <a:gd name="T100" fmla="*/ 100 w 116"/>
                <a:gd name="T101" fmla="*/ 90 h 116"/>
                <a:gd name="T102" fmla="*/ 107 w 116"/>
                <a:gd name="T103" fmla="*/ 82 h 116"/>
                <a:gd name="T104" fmla="*/ 112 w 116"/>
                <a:gd name="T105" fmla="*/ 69 h 116"/>
                <a:gd name="T106" fmla="*/ 114 w 116"/>
                <a:gd name="T107" fmla="*/ 53 h 116"/>
                <a:gd name="T108" fmla="*/ 109 w 116"/>
                <a:gd name="T109" fmla="*/ 39 h 116"/>
                <a:gd name="T110" fmla="*/ 105 w 116"/>
                <a:gd name="T111" fmla="*/ 32 h 116"/>
                <a:gd name="T112" fmla="*/ 111 w 116"/>
                <a:gd name="T113" fmla="*/ 41 h 116"/>
                <a:gd name="T114" fmla="*/ 79 w 116"/>
                <a:gd name="T115" fmla="*/ 10 h 116"/>
                <a:gd name="T116" fmla="*/ 75 w 116"/>
                <a:gd name="T117" fmla="*/ 5 h 116"/>
                <a:gd name="T118" fmla="*/ 76 w 116"/>
                <a:gd name="T119" fmla="*/ 9 h 116"/>
                <a:gd name="T120" fmla="*/ 73 w 116"/>
                <a:gd name="T121" fmla="*/ 4 h 116"/>
                <a:gd name="T122" fmla="*/ 109 w 116"/>
                <a:gd name="T123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" h="116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5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3"/>
                  </a:cubicBezTo>
                  <a:close/>
                  <a:moveTo>
                    <a:pt x="5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lose/>
                  <a:moveTo>
                    <a:pt x="88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6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lose/>
                  <a:moveTo>
                    <a:pt x="112" y="37"/>
                  </a:moveTo>
                  <a:cubicBezTo>
                    <a:pt x="114" y="44"/>
                    <a:pt x="116" y="51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0"/>
                    <a:pt x="2" y="42"/>
                    <a:pt x="5" y="3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3"/>
                    <a:pt x="15" y="53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7" y="75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8"/>
                    <a:pt x="21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5"/>
                    <a:pt x="24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6" y="96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7"/>
                    <a:pt x="27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8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9" y="99"/>
                  </a:cubicBezTo>
                  <a:cubicBezTo>
                    <a:pt x="29" y="100"/>
                    <a:pt x="29" y="100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1" y="103"/>
                  </a:cubicBezTo>
                  <a:cubicBezTo>
                    <a:pt x="31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2" y="104"/>
                    <a:pt x="32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5" y="106"/>
                  </a:cubicBezTo>
                  <a:cubicBezTo>
                    <a:pt x="35" y="106"/>
                    <a:pt x="35" y="106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5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7" y="95"/>
                    <a:pt x="37" y="95"/>
                  </a:cubicBezTo>
                  <a:cubicBezTo>
                    <a:pt x="37" y="94"/>
                    <a:pt x="37" y="94"/>
                    <a:pt x="37" y="93"/>
                  </a:cubicBezTo>
                  <a:cubicBezTo>
                    <a:pt x="37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5" y="93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2" y="82"/>
                  </a:cubicBezTo>
                  <a:cubicBezTo>
                    <a:pt x="42" y="82"/>
                    <a:pt x="42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8" y="80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7"/>
                    <a:pt x="49" y="76"/>
                    <a:pt x="49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2" y="69"/>
                    <a:pt x="52" y="69"/>
                  </a:cubicBezTo>
                  <a:cubicBezTo>
                    <a:pt x="52" y="69"/>
                    <a:pt x="52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3"/>
                    <a:pt x="50" y="63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1"/>
                    <a:pt x="49" y="61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9" y="57"/>
                    <a:pt x="39" y="57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2" y="46"/>
                    <a:pt x="22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3" y="46"/>
                    <a:pt x="13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7"/>
                    <a:pt x="10" y="37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40"/>
                    <a:pt x="8" y="40"/>
                  </a:cubicBezTo>
                  <a:cubicBezTo>
                    <a:pt x="8" y="40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6"/>
                  </a:cubicBezTo>
                  <a:cubicBezTo>
                    <a:pt x="9" y="36"/>
                    <a:pt x="8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6" y="22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9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1"/>
                    <a:pt x="42" y="11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1" y="3"/>
                    <a:pt x="45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49" y="7"/>
                    <a:pt x="49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6" y="6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7" y="5"/>
                  </a:cubicBez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1"/>
                    <a:pt x="75" y="3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8" y="16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80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8"/>
                  </a:cubicBezTo>
                  <a:cubicBezTo>
                    <a:pt x="83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6" y="19"/>
                    <a:pt x="86" y="19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19"/>
                    <a:pt x="90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4" y="22"/>
                    <a:pt x="94" y="22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0"/>
                    <a:pt x="94" y="20"/>
                  </a:cubicBezTo>
                  <a:cubicBezTo>
                    <a:pt x="94" y="19"/>
                    <a:pt x="94" y="18"/>
                    <a:pt x="93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6"/>
                    <a:pt x="94" y="16"/>
                    <a:pt x="94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8"/>
                    <a:pt x="97" y="18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1" y="28"/>
                    <a:pt x="101" y="27"/>
                    <a:pt x="101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99" y="28"/>
                    <a:pt x="99" y="28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9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5"/>
                  </a:cubicBezTo>
                  <a:cubicBezTo>
                    <a:pt x="78" y="25"/>
                    <a:pt x="78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6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5" y="29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1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6"/>
                  </a:cubicBezTo>
                  <a:cubicBezTo>
                    <a:pt x="70" y="36"/>
                    <a:pt x="70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1" y="45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7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3"/>
                    <a:pt x="77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9" y="53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3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4" y="54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4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2"/>
                  </a:cubicBezTo>
                  <a:cubicBezTo>
                    <a:pt x="86" y="52"/>
                    <a:pt x="86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3"/>
                  </a:cubicBezTo>
                  <a:cubicBezTo>
                    <a:pt x="89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2" y="53"/>
                  </a:cubicBezTo>
                  <a:cubicBezTo>
                    <a:pt x="92" y="53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4"/>
                    <a:pt x="94" y="55"/>
                  </a:cubicBezTo>
                  <a:cubicBezTo>
                    <a:pt x="94" y="55"/>
                    <a:pt x="94" y="55"/>
                    <a:pt x="94" y="56"/>
                  </a:cubicBezTo>
                  <a:cubicBezTo>
                    <a:pt x="94" y="56"/>
                    <a:pt x="94" y="56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60"/>
                    <a:pt x="9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0"/>
                    <a:pt x="94" y="60"/>
                    <a:pt x="95" y="60"/>
                  </a:cubicBezTo>
                  <a:cubicBezTo>
                    <a:pt x="95" y="60"/>
                    <a:pt x="95" y="61"/>
                    <a:pt x="95" y="61"/>
                  </a:cubicBezTo>
                  <a:cubicBezTo>
                    <a:pt x="95" y="61"/>
                    <a:pt x="95" y="61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6" y="70"/>
                    <a:pt x="96" y="70"/>
                  </a:cubicBezTo>
                  <a:cubicBezTo>
                    <a:pt x="96" y="70"/>
                    <a:pt x="96" y="70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4" y="74"/>
                  </a:cubicBezTo>
                  <a:cubicBezTo>
                    <a:pt x="94" y="74"/>
                    <a:pt x="94" y="74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1"/>
                    <a:pt x="94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5" y="87"/>
                    <a:pt x="95" y="87"/>
                  </a:cubicBezTo>
                  <a:cubicBezTo>
                    <a:pt x="95" y="87"/>
                    <a:pt x="95" y="88"/>
                    <a:pt x="95" y="88"/>
                  </a:cubicBezTo>
                  <a:cubicBezTo>
                    <a:pt x="95" y="88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3" y="90"/>
                    <a:pt x="93" y="90"/>
                  </a:cubicBezTo>
                  <a:cubicBezTo>
                    <a:pt x="93" y="90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2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5" y="92"/>
                  </a:cubicBezTo>
                  <a:cubicBezTo>
                    <a:pt x="95" y="92"/>
                    <a:pt x="95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2"/>
                    <a:pt x="98" y="92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100" y="91"/>
                    <a:pt x="100" y="91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89"/>
                    <a:pt x="101" y="88"/>
                    <a:pt x="101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5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5"/>
                    <a:pt x="104" y="85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4"/>
                    <a:pt x="105" y="84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7" y="82"/>
                    <a:pt x="107" y="82"/>
                  </a:cubicBezTo>
                  <a:cubicBezTo>
                    <a:pt x="107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8"/>
                    <a:pt x="107" y="78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7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5"/>
                    <a:pt x="110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3"/>
                    <a:pt x="111" y="73"/>
                  </a:cubicBezTo>
                  <a:cubicBezTo>
                    <a:pt x="111" y="73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1"/>
                    <a:pt x="111" y="71"/>
                    <a:pt x="111" y="70"/>
                  </a:cubicBezTo>
                  <a:cubicBezTo>
                    <a:pt x="111" y="70"/>
                    <a:pt x="111" y="70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7"/>
                    <a:pt x="112" y="66"/>
                    <a:pt x="112" y="65"/>
                  </a:cubicBezTo>
                  <a:cubicBezTo>
                    <a:pt x="112" y="65"/>
                    <a:pt x="112" y="64"/>
                    <a:pt x="112" y="64"/>
                  </a:cubicBezTo>
                  <a:cubicBezTo>
                    <a:pt x="112" y="63"/>
                    <a:pt x="112" y="62"/>
                    <a:pt x="113" y="62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8"/>
                    <a:pt x="114" y="58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49"/>
                    <a:pt x="115" y="49"/>
                    <a:pt x="114" y="49"/>
                  </a:cubicBezTo>
                  <a:cubicBezTo>
                    <a:pt x="114" y="48"/>
                    <a:pt x="113" y="48"/>
                    <a:pt x="113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4"/>
                  </a:cubicBezTo>
                  <a:cubicBezTo>
                    <a:pt x="112" y="44"/>
                    <a:pt x="112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2"/>
                    <a:pt x="111" y="42"/>
                  </a:cubicBezTo>
                  <a:cubicBezTo>
                    <a:pt x="111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5" y="34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4" y="32"/>
                    <a:pt x="104" y="31"/>
                    <a:pt x="103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7"/>
                    <a:pt x="108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3"/>
                    <a:pt x="111" y="43"/>
                  </a:cubicBezTo>
                  <a:cubicBezTo>
                    <a:pt x="112" y="43"/>
                    <a:pt x="112" y="43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2"/>
                    <a:pt x="112" y="41"/>
                    <a:pt x="112" y="39"/>
                  </a:cubicBezTo>
                  <a:cubicBezTo>
                    <a:pt x="112" y="38"/>
                    <a:pt x="112" y="38"/>
                    <a:pt x="112" y="37"/>
                  </a:cubicBezTo>
                  <a:close/>
                  <a:moveTo>
                    <a:pt x="79" y="5"/>
                  </a:moveTo>
                  <a:cubicBezTo>
                    <a:pt x="79" y="5"/>
                    <a:pt x="78" y="5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9" y="7"/>
                    <a:pt x="79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1" y="7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lose/>
                  <a:moveTo>
                    <a:pt x="75" y="5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9"/>
                    <a:pt x="74" y="9"/>
                  </a:cubicBezTo>
                  <a:cubicBezTo>
                    <a:pt x="74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8" y="7"/>
                    <a:pt x="78" y="7"/>
                    <a:pt x="77" y="7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8" y="6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112" y="77"/>
                  </a:moveTo>
                  <a:cubicBezTo>
                    <a:pt x="113" y="76"/>
                    <a:pt x="113" y="75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2" y="7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1" y="74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1" y="75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8"/>
                    <a:pt x="109" y="78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10" y="82"/>
                    <a:pt x="111" y="81"/>
                    <a:pt x="111" y="81"/>
                  </a:cubicBezTo>
                  <a:cubicBezTo>
                    <a:pt x="111" y="81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2" y="78"/>
                    <a:pt x="112" y="7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6185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6" grpId="0"/>
      <p:bldP spid="167" grpId="0"/>
      <p:bldP spid="168" grpId="0"/>
      <p:bldP spid="169" grpId="0"/>
      <p:bldP spid="194" grpId="0"/>
      <p:bldP spid="195" grpId="0"/>
      <p:bldP spid="196" grpId="0"/>
      <p:bldP spid="197" grpId="0"/>
      <p:bldP spid="1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/>
          <p:cNvSpPr>
            <a:spLocks/>
          </p:cNvSpPr>
          <p:nvPr/>
        </p:nvSpPr>
        <p:spPr bwMode="auto">
          <a:xfrm>
            <a:off x="3927434" y="4890655"/>
            <a:ext cx="2290457" cy="1734003"/>
          </a:xfrm>
          <a:custGeom>
            <a:avLst/>
            <a:gdLst>
              <a:gd name="T0" fmla="*/ 476 w 542"/>
              <a:gd name="T1" fmla="*/ 410 h 410"/>
              <a:gd name="T2" fmla="*/ 476 w 542"/>
              <a:gd name="T3" fmla="*/ 121 h 410"/>
              <a:gd name="T4" fmla="*/ 422 w 542"/>
              <a:gd name="T5" fmla="*/ 67 h 410"/>
              <a:gd name="T6" fmla="*/ 0 w 542"/>
              <a:gd name="T7" fmla="*/ 67 h 410"/>
              <a:gd name="T8" fmla="*/ 0 w 542"/>
              <a:gd name="T9" fmla="*/ 0 h 410"/>
              <a:gd name="T10" fmla="*/ 422 w 542"/>
              <a:gd name="T11" fmla="*/ 0 h 410"/>
              <a:gd name="T12" fmla="*/ 542 w 542"/>
              <a:gd name="T13" fmla="*/ 121 h 410"/>
              <a:gd name="T14" fmla="*/ 542 w 542"/>
              <a:gd name="T15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410">
                <a:moveTo>
                  <a:pt x="476" y="410"/>
                </a:moveTo>
                <a:cubicBezTo>
                  <a:pt x="476" y="121"/>
                  <a:pt x="476" y="121"/>
                  <a:pt x="476" y="121"/>
                </a:cubicBezTo>
                <a:cubicBezTo>
                  <a:pt x="476" y="91"/>
                  <a:pt x="451" y="67"/>
                  <a:pt x="422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0"/>
                  <a:pt x="0" y="0"/>
                  <a:pt x="0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88" y="0"/>
                  <a:pt x="542" y="54"/>
                  <a:pt x="542" y="121"/>
                </a:cubicBezTo>
                <a:cubicBezTo>
                  <a:pt x="542" y="410"/>
                  <a:pt x="542" y="410"/>
                  <a:pt x="542" y="410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20"/>
          <p:cNvSpPr>
            <a:spLocks/>
          </p:cNvSpPr>
          <p:nvPr/>
        </p:nvSpPr>
        <p:spPr bwMode="auto">
          <a:xfrm>
            <a:off x="6074631" y="4797602"/>
            <a:ext cx="1665950" cy="654949"/>
          </a:xfrm>
          <a:custGeom>
            <a:avLst/>
            <a:gdLst>
              <a:gd name="T0" fmla="*/ 275 w 394"/>
              <a:gd name="T1" fmla="*/ 155 h 155"/>
              <a:gd name="T2" fmla="*/ 0 w 394"/>
              <a:gd name="T3" fmla="*/ 155 h 155"/>
              <a:gd name="T4" fmla="*/ 0 w 394"/>
              <a:gd name="T5" fmla="*/ 94 h 155"/>
              <a:gd name="T6" fmla="*/ 275 w 394"/>
              <a:gd name="T7" fmla="*/ 94 h 155"/>
              <a:gd name="T8" fmla="*/ 332 w 394"/>
              <a:gd name="T9" fmla="*/ 37 h 155"/>
              <a:gd name="T10" fmla="*/ 332 w 394"/>
              <a:gd name="T11" fmla="*/ 0 h 155"/>
              <a:gd name="T12" fmla="*/ 394 w 394"/>
              <a:gd name="T13" fmla="*/ 0 h 155"/>
              <a:gd name="T14" fmla="*/ 394 w 394"/>
              <a:gd name="T15" fmla="*/ 37 h 155"/>
              <a:gd name="T16" fmla="*/ 275 w 394"/>
              <a:gd name="T17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4" h="155">
                <a:moveTo>
                  <a:pt x="275" y="155"/>
                </a:moveTo>
                <a:cubicBezTo>
                  <a:pt x="0" y="155"/>
                  <a:pt x="0" y="155"/>
                  <a:pt x="0" y="155"/>
                </a:cubicBezTo>
                <a:cubicBezTo>
                  <a:pt x="0" y="94"/>
                  <a:pt x="0" y="94"/>
                  <a:pt x="0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307" y="94"/>
                  <a:pt x="332" y="68"/>
                  <a:pt x="332" y="37"/>
                </a:cubicBezTo>
                <a:cubicBezTo>
                  <a:pt x="332" y="0"/>
                  <a:pt x="332" y="0"/>
                  <a:pt x="332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37"/>
                  <a:pt x="394" y="37"/>
                  <a:pt x="394" y="37"/>
                </a:cubicBezTo>
                <a:cubicBezTo>
                  <a:pt x="394" y="102"/>
                  <a:pt x="341" y="155"/>
                  <a:pt x="275" y="1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21"/>
          <p:cNvSpPr>
            <a:spLocks/>
          </p:cNvSpPr>
          <p:nvPr/>
        </p:nvSpPr>
        <p:spPr bwMode="auto">
          <a:xfrm>
            <a:off x="6291151" y="2603704"/>
            <a:ext cx="1521007" cy="620949"/>
          </a:xfrm>
          <a:custGeom>
            <a:avLst/>
            <a:gdLst>
              <a:gd name="T0" fmla="*/ 250 w 360"/>
              <a:gd name="T1" fmla="*/ 147 h 147"/>
              <a:gd name="T2" fmla="*/ 0 w 360"/>
              <a:gd name="T3" fmla="*/ 147 h 147"/>
              <a:gd name="T4" fmla="*/ 0 w 360"/>
              <a:gd name="T5" fmla="*/ 102 h 147"/>
              <a:gd name="T6" fmla="*/ 250 w 360"/>
              <a:gd name="T7" fmla="*/ 102 h 147"/>
              <a:gd name="T8" fmla="*/ 315 w 360"/>
              <a:gd name="T9" fmla="*/ 37 h 147"/>
              <a:gd name="T10" fmla="*/ 315 w 360"/>
              <a:gd name="T11" fmla="*/ 0 h 147"/>
              <a:gd name="T12" fmla="*/ 360 w 360"/>
              <a:gd name="T13" fmla="*/ 0 h 147"/>
              <a:gd name="T14" fmla="*/ 360 w 360"/>
              <a:gd name="T15" fmla="*/ 37 h 147"/>
              <a:gd name="T16" fmla="*/ 250 w 360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0" h="147">
                <a:moveTo>
                  <a:pt x="250" y="147"/>
                </a:moveTo>
                <a:cubicBezTo>
                  <a:pt x="0" y="147"/>
                  <a:pt x="0" y="147"/>
                  <a:pt x="0" y="147"/>
                </a:cubicBezTo>
                <a:cubicBezTo>
                  <a:pt x="0" y="102"/>
                  <a:pt x="0" y="102"/>
                  <a:pt x="0" y="102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86" y="102"/>
                  <a:pt x="315" y="73"/>
                  <a:pt x="315" y="37"/>
                </a:cubicBezTo>
                <a:cubicBezTo>
                  <a:pt x="315" y="0"/>
                  <a:pt x="315" y="0"/>
                  <a:pt x="315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37"/>
                  <a:pt x="360" y="37"/>
                  <a:pt x="360" y="37"/>
                </a:cubicBezTo>
                <a:cubicBezTo>
                  <a:pt x="360" y="98"/>
                  <a:pt x="311" y="147"/>
                  <a:pt x="250" y="1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22"/>
          <p:cNvSpPr>
            <a:spLocks/>
          </p:cNvSpPr>
          <p:nvPr/>
        </p:nvSpPr>
        <p:spPr bwMode="auto">
          <a:xfrm>
            <a:off x="5199606" y="3364231"/>
            <a:ext cx="660297" cy="1526424"/>
          </a:xfrm>
          <a:custGeom>
            <a:avLst/>
            <a:gdLst>
              <a:gd name="T0" fmla="*/ 156 w 156"/>
              <a:gd name="T1" fmla="*/ 361 h 361"/>
              <a:gd name="T2" fmla="*/ 95 w 156"/>
              <a:gd name="T3" fmla="*/ 361 h 361"/>
              <a:gd name="T4" fmla="*/ 95 w 156"/>
              <a:gd name="T5" fmla="*/ 118 h 361"/>
              <a:gd name="T6" fmla="*/ 38 w 156"/>
              <a:gd name="T7" fmla="*/ 61 h 361"/>
              <a:gd name="T8" fmla="*/ 0 w 156"/>
              <a:gd name="T9" fmla="*/ 61 h 361"/>
              <a:gd name="T10" fmla="*/ 0 w 156"/>
              <a:gd name="T11" fmla="*/ 0 h 361"/>
              <a:gd name="T12" fmla="*/ 38 w 156"/>
              <a:gd name="T13" fmla="*/ 0 h 361"/>
              <a:gd name="T14" fmla="*/ 156 w 156"/>
              <a:gd name="T15" fmla="*/ 118 h 361"/>
              <a:gd name="T16" fmla="*/ 156 w 156"/>
              <a:gd name="T17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361">
                <a:moveTo>
                  <a:pt x="156" y="361"/>
                </a:moveTo>
                <a:cubicBezTo>
                  <a:pt x="95" y="361"/>
                  <a:pt x="95" y="361"/>
                  <a:pt x="95" y="361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87"/>
                  <a:pt x="69" y="61"/>
                  <a:pt x="38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0"/>
                  <a:pt x="0" y="0"/>
                  <a:pt x="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03" y="0"/>
                  <a:pt x="156" y="53"/>
                  <a:pt x="156" y="118"/>
                </a:cubicBezTo>
                <a:lnTo>
                  <a:pt x="156" y="36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23"/>
          <p:cNvSpPr>
            <a:spLocks/>
          </p:cNvSpPr>
          <p:nvPr/>
        </p:nvSpPr>
        <p:spPr bwMode="auto">
          <a:xfrm>
            <a:off x="6591774" y="3888547"/>
            <a:ext cx="1850259" cy="1479898"/>
          </a:xfrm>
          <a:custGeom>
            <a:avLst/>
            <a:gdLst>
              <a:gd name="T0" fmla="*/ 54 w 438"/>
              <a:gd name="T1" fmla="*/ 350 h 350"/>
              <a:gd name="T2" fmla="*/ 0 w 438"/>
              <a:gd name="T3" fmla="*/ 350 h 350"/>
              <a:gd name="T4" fmla="*/ 0 w 438"/>
              <a:gd name="T5" fmla="*/ 114 h 350"/>
              <a:gd name="T6" fmla="*/ 115 w 438"/>
              <a:gd name="T7" fmla="*/ 0 h 350"/>
              <a:gd name="T8" fmla="*/ 438 w 438"/>
              <a:gd name="T9" fmla="*/ 0 h 350"/>
              <a:gd name="T10" fmla="*/ 438 w 438"/>
              <a:gd name="T11" fmla="*/ 53 h 350"/>
              <a:gd name="T12" fmla="*/ 115 w 438"/>
              <a:gd name="T13" fmla="*/ 53 h 350"/>
              <a:gd name="T14" fmla="*/ 54 w 438"/>
              <a:gd name="T15" fmla="*/ 114 h 350"/>
              <a:gd name="T16" fmla="*/ 54 w 438"/>
              <a:gd name="T17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350">
                <a:moveTo>
                  <a:pt x="54" y="350"/>
                </a:moveTo>
                <a:cubicBezTo>
                  <a:pt x="0" y="350"/>
                  <a:pt x="0" y="350"/>
                  <a:pt x="0" y="35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2" y="0"/>
                  <a:pt x="115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38" y="53"/>
                  <a:pt x="438" y="53"/>
                  <a:pt x="438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81" y="53"/>
                  <a:pt x="54" y="80"/>
                  <a:pt x="54" y="114"/>
                </a:cubicBezTo>
                <a:lnTo>
                  <a:pt x="54" y="35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25"/>
          <p:cNvSpPr>
            <a:spLocks/>
          </p:cNvSpPr>
          <p:nvPr/>
        </p:nvSpPr>
        <p:spPr bwMode="auto">
          <a:xfrm>
            <a:off x="4060353" y="2969937"/>
            <a:ext cx="1254384" cy="638844"/>
          </a:xfrm>
          <a:custGeom>
            <a:avLst/>
            <a:gdLst>
              <a:gd name="T0" fmla="*/ 297 w 297"/>
              <a:gd name="T1" fmla="*/ 151 h 151"/>
              <a:gd name="T2" fmla="*/ 114 w 297"/>
              <a:gd name="T3" fmla="*/ 151 h 151"/>
              <a:gd name="T4" fmla="*/ 0 w 297"/>
              <a:gd name="T5" fmla="*/ 37 h 151"/>
              <a:gd name="T6" fmla="*/ 0 w 297"/>
              <a:gd name="T7" fmla="*/ 0 h 151"/>
              <a:gd name="T8" fmla="*/ 53 w 297"/>
              <a:gd name="T9" fmla="*/ 0 h 151"/>
              <a:gd name="T10" fmla="*/ 53 w 297"/>
              <a:gd name="T11" fmla="*/ 37 h 151"/>
              <a:gd name="T12" fmla="*/ 114 w 297"/>
              <a:gd name="T13" fmla="*/ 98 h 151"/>
              <a:gd name="T14" fmla="*/ 297 w 297"/>
              <a:gd name="T15" fmla="*/ 98 h 151"/>
              <a:gd name="T16" fmla="*/ 297 w 297"/>
              <a:gd name="T17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7" h="151">
                <a:moveTo>
                  <a:pt x="297" y="151"/>
                </a:moveTo>
                <a:cubicBezTo>
                  <a:pt x="114" y="151"/>
                  <a:pt x="114" y="151"/>
                  <a:pt x="114" y="151"/>
                </a:cubicBezTo>
                <a:cubicBezTo>
                  <a:pt x="51" y="151"/>
                  <a:pt x="0" y="100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71"/>
                  <a:pt x="81" y="98"/>
                  <a:pt x="114" y="98"/>
                </a:cubicBezTo>
                <a:cubicBezTo>
                  <a:pt x="297" y="98"/>
                  <a:pt x="297" y="98"/>
                  <a:pt x="297" y="98"/>
                </a:cubicBezTo>
                <a:lnTo>
                  <a:pt x="297" y="15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26"/>
          <p:cNvSpPr>
            <a:spLocks/>
          </p:cNvSpPr>
          <p:nvPr/>
        </p:nvSpPr>
        <p:spPr bwMode="auto">
          <a:xfrm>
            <a:off x="5723906" y="2752230"/>
            <a:ext cx="638823" cy="1254424"/>
          </a:xfrm>
          <a:custGeom>
            <a:avLst/>
            <a:gdLst>
              <a:gd name="T0" fmla="*/ 37 w 151"/>
              <a:gd name="T1" fmla="*/ 297 h 297"/>
              <a:gd name="T2" fmla="*/ 0 w 151"/>
              <a:gd name="T3" fmla="*/ 297 h 297"/>
              <a:gd name="T4" fmla="*/ 0 w 151"/>
              <a:gd name="T5" fmla="*/ 244 h 297"/>
              <a:gd name="T6" fmla="*/ 37 w 151"/>
              <a:gd name="T7" fmla="*/ 244 h 297"/>
              <a:gd name="T8" fmla="*/ 98 w 151"/>
              <a:gd name="T9" fmla="*/ 183 h 297"/>
              <a:gd name="T10" fmla="*/ 98 w 151"/>
              <a:gd name="T11" fmla="*/ 0 h 297"/>
              <a:gd name="T12" fmla="*/ 151 w 151"/>
              <a:gd name="T13" fmla="*/ 0 h 297"/>
              <a:gd name="T14" fmla="*/ 151 w 151"/>
              <a:gd name="T15" fmla="*/ 183 h 297"/>
              <a:gd name="T16" fmla="*/ 37 w 151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297">
                <a:moveTo>
                  <a:pt x="37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244"/>
                  <a:pt x="0" y="244"/>
                  <a:pt x="0" y="244"/>
                </a:cubicBezTo>
                <a:cubicBezTo>
                  <a:pt x="37" y="244"/>
                  <a:pt x="37" y="244"/>
                  <a:pt x="37" y="244"/>
                </a:cubicBezTo>
                <a:cubicBezTo>
                  <a:pt x="71" y="244"/>
                  <a:pt x="98" y="216"/>
                  <a:pt x="98" y="183"/>
                </a:cubicBezTo>
                <a:cubicBezTo>
                  <a:pt x="98" y="0"/>
                  <a:pt x="98" y="0"/>
                  <a:pt x="9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1" y="183"/>
                  <a:pt x="151" y="183"/>
                  <a:pt x="151" y="183"/>
                </a:cubicBezTo>
                <a:cubicBezTo>
                  <a:pt x="151" y="246"/>
                  <a:pt x="100" y="297"/>
                  <a:pt x="37" y="29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551605" y="4836344"/>
            <a:ext cx="382935" cy="382947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0" tIns="40805" rIns="81610" bIns="40805"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955387" y="2548020"/>
            <a:ext cx="382935" cy="382947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0" tIns="40805" rIns="81610" bIns="40805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8442033" y="3815181"/>
            <a:ext cx="382935" cy="382947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0" tIns="40805" rIns="81610" bIns="40805"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549114" y="2220757"/>
            <a:ext cx="382935" cy="382947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0" tIns="40805" rIns="81610" bIns="40805"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2"/>
          <p:cNvSpPr txBox="1"/>
          <p:nvPr/>
        </p:nvSpPr>
        <p:spPr>
          <a:xfrm>
            <a:off x="778933" y="4555480"/>
            <a:ext cx="2768815" cy="951363"/>
          </a:xfrm>
          <a:prstGeom prst="rect">
            <a:avLst/>
          </a:prstGeom>
          <a:noFill/>
        </p:spPr>
        <p:txBody>
          <a:bodyPr wrap="square" lIns="81610" tIns="40805" rIns="81610" bIns="40805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2000" noProof="1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进一</a:t>
            </a:r>
            <a:r>
              <a:rPr lang="zh-CN" altLang="en-US" sz="2000" noProof="1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步扩大上书团队的考核对象。</a:t>
            </a:r>
            <a:endParaRPr lang="en-US" altLang="zh-CN" sz="2000" noProof="1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04256" y="2371372"/>
            <a:ext cx="2484572" cy="951363"/>
          </a:xfrm>
          <a:prstGeom prst="rect">
            <a:avLst/>
          </a:prstGeom>
          <a:noFill/>
        </p:spPr>
        <p:txBody>
          <a:bodyPr wrap="square" lIns="81610" tIns="40805" rIns="81610" bIns="40805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2000" noProof="1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继续推进末尾考核淘汰方案</a:t>
            </a:r>
            <a:endParaRPr lang="en-US" altLang="zh-CN" sz="2000" noProof="1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46577" y="3728966"/>
            <a:ext cx="2249511" cy="489698"/>
          </a:xfrm>
          <a:prstGeom prst="rect">
            <a:avLst/>
          </a:prstGeom>
          <a:noFill/>
        </p:spPr>
        <p:txBody>
          <a:bodyPr wrap="square" lIns="81610" tIns="40805" rIns="81610" bIns="40805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2000" noProof="1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完善奖惩机制</a:t>
            </a:r>
            <a:endParaRPr lang="en-US" altLang="zh-CN" sz="2000" noProof="1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22"/>
          <p:cNvSpPr txBox="1"/>
          <p:nvPr/>
        </p:nvSpPr>
        <p:spPr>
          <a:xfrm>
            <a:off x="8111044" y="2107779"/>
            <a:ext cx="2805312" cy="951363"/>
          </a:xfrm>
          <a:prstGeom prst="rect">
            <a:avLst/>
          </a:prstGeom>
          <a:noFill/>
        </p:spPr>
        <p:txBody>
          <a:bodyPr wrap="square" lIns="81610" tIns="40805" rIns="81610" bIns="40805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2000" noProof="1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制</a:t>
            </a:r>
            <a:r>
              <a:rPr lang="zh-CN" altLang="en-US" sz="2000" noProof="1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作提示标牌，增加服务影响力</a:t>
            </a:r>
            <a:endParaRPr lang="en-US" altLang="zh-CN" sz="2000" noProof="1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9900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"/>
                            </p:stCondLst>
                            <p:childTnLst>
                              <p:par>
                                <p:cTn id="4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1806790"/>
            <a:ext cx="12192000" cy="39633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9"/>
          <p:cNvSpPr>
            <a:spLocks noChangeArrowheads="1"/>
          </p:cNvSpPr>
          <p:nvPr/>
        </p:nvSpPr>
        <p:spPr bwMode="auto">
          <a:xfrm>
            <a:off x="1363502" y="2505056"/>
            <a:ext cx="8931966" cy="256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zh-CN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图书馆流通部勤工助学团队以下简称上书团队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，由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流通部三位主任直接指导下的各楼层组长分层管理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54</a:t>
            </a:r>
            <a:r>
              <a:rPr lang="zh-CN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位同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学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组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成的团队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在图书馆图书的日常流通方面起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着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不可或缺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作用。上书团队主要承担图书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常流通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书架的整理维护，新书的上下架，赔书处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理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等工作。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 eaLnBrk="1" hangingPunct="1">
              <a:lnSpc>
                <a:spcPct val="120000"/>
              </a:lnSpc>
            </a:pP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4" name="TextBox 18"/>
          <p:cNvSpPr>
            <a:spLocks noChangeArrowheads="1"/>
          </p:cNvSpPr>
          <p:nvPr/>
        </p:nvSpPr>
        <p:spPr bwMode="auto">
          <a:xfrm>
            <a:off x="1103856" y="766346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大黑简体" pitchFamily="65" charset="-122"/>
              </a:rPr>
              <a:t>团队简介</a:t>
            </a:r>
          </a:p>
        </p:txBody>
      </p:sp>
      <p:sp>
        <p:nvSpPr>
          <p:cNvPr id="15" name="前言"/>
          <p:cNvSpPr>
            <a:spLocks noChangeArrowheads="1"/>
          </p:cNvSpPr>
          <p:nvPr/>
        </p:nvSpPr>
        <p:spPr bwMode="auto">
          <a:xfrm>
            <a:off x="3647729" y="1074124"/>
            <a:ext cx="2028119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Impact" pitchFamily="34" charset="0"/>
                <a:sym typeface="Impact" pitchFamily="34" charset="0"/>
              </a:rPr>
              <a:t>Introduction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Impact" pitchFamily="34" charset="0"/>
              <a:sym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303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build="allAtOnce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24166" y="2585862"/>
            <a:ext cx="5955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谢谢您的观看</a:t>
            </a:r>
          </a:p>
        </p:txBody>
      </p:sp>
      <p:sp>
        <p:nvSpPr>
          <p:cNvPr id="6" name="文本框 31"/>
          <p:cNvSpPr txBox="1">
            <a:spLocks noChangeArrowheads="1"/>
          </p:cNvSpPr>
          <p:nvPr/>
        </p:nvSpPr>
        <p:spPr bwMode="auto">
          <a:xfrm>
            <a:off x="4967982" y="4286256"/>
            <a:ext cx="2067844" cy="369332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汉仪细中圆简"/>
                <a:ea typeface="汉仪细中圆简"/>
                <a:cs typeface="汉仪细中圆简"/>
              </a:rPr>
              <a:t>汇报人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细中圆简"/>
                <a:ea typeface="汉仪细中圆简"/>
                <a:cs typeface="汉仪细中圆简"/>
              </a:rPr>
              <a:t>：王乐乐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汉仪细中圆简"/>
              <a:ea typeface="汉仪细中圆简"/>
              <a:cs typeface="汉仪细中圆简"/>
            </a:endParaRPr>
          </a:p>
        </p:txBody>
      </p:sp>
    </p:spTree>
    <p:extLst>
      <p:ext uri="{BB962C8B-B14F-4D97-AF65-F5344CB8AC3E}">
        <p14:creationId xmlns:p14="http://schemas.microsoft.com/office/powerpoint/2010/main" val="1542067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3000" fill="remove" grpId="1" nodeType="withEffect">
                                  <p:stCondLst>
                                    <p:cond delay="4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45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9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Box 164"/>
          <p:cNvSpPr txBox="1"/>
          <p:nvPr/>
        </p:nvSpPr>
        <p:spPr>
          <a:xfrm>
            <a:off x="798577" y="452908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项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目背景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479424" y="452908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创新点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5493421" y="452908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成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果展示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635659" y="452908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不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足之处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9777897" y="452908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未来展望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75" name="组合 174"/>
          <p:cNvGrpSpPr/>
          <p:nvPr/>
        </p:nvGrpSpPr>
        <p:grpSpPr>
          <a:xfrm>
            <a:off x="3312885" y="2214555"/>
            <a:ext cx="1287185" cy="1287185"/>
            <a:chOff x="6501056" y="2921024"/>
            <a:chExt cx="696763" cy="696763"/>
          </a:xfrm>
        </p:grpSpPr>
        <p:sp>
          <p:nvSpPr>
            <p:cNvPr id="176" name="椭圆 175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77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78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5"/>
              </a:p>
            </p:txBody>
          </p:sp>
          <p:sp>
            <p:nvSpPr>
              <p:cNvPr id="179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5"/>
              </a:p>
            </p:txBody>
          </p:sp>
          <p:sp>
            <p:nvSpPr>
              <p:cNvPr id="180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5"/>
              </a:p>
            </p:txBody>
          </p:sp>
        </p:grpSp>
      </p:grpSp>
      <p:grpSp>
        <p:nvGrpSpPr>
          <p:cNvPr id="181" name="组合 180"/>
          <p:cNvGrpSpPr/>
          <p:nvPr/>
        </p:nvGrpSpPr>
        <p:grpSpPr>
          <a:xfrm>
            <a:off x="7597361" y="2214555"/>
            <a:ext cx="1287185" cy="1287185"/>
            <a:chOff x="4840168" y="3971584"/>
            <a:chExt cx="522572" cy="522572"/>
          </a:xfrm>
        </p:grpSpPr>
        <p:sp>
          <p:nvSpPr>
            <p:cNvPr id="182" name="椭圆 181"/>
            <p:cNvSpPr/>
            <p:nvPr/>
          </p:nvSpPr>
          <p:spPr>
            <a:xfrm>
              <a:off x="4840168" y="3971584"/>
              <a:ext cx="522572" cy="52257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83" name="组合 137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solidFill>
              <a:srgbClr val="B91F38"/>
            </a:solidFill>
          </p:grpSpPr>
          <p:sp>
            <p:nvSpPr>
              <p:cNvPr id="184" name="Freeform 108"/>
              <p:cNvSpPr>
                <a:spLocks/>
              </p:cNvSpPr>
              <p:nvPr/>
            </p:nvSpPr>
            <p:spPr bwMode="auto">
              <a:xfrm flipH="1">
                <a:off x="731016" y="2089492"/>
                <a:ext cx="51922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85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86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7200"/>
                <a:ext cx="51922" cy="51924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87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3001"/>
                <a:ext cx="51922" cy="52615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</p:grpSp>
      </p:grpSp>
      <p:grpSp>
        <p:nvGrpSpPr>
          <p:cNvPr id="188" name="组合 187"/>
          <p:cNvGrpSpPr/>
          <p:nvPr/>
        </p:nvGrpSpPr>
        <p:grpSpPr>
          <a:xfrm>
            <a:off x="5455123" y="2214555"/>
            <a:ext cx="1287185" cy="1287185"/>
            <a:chOff x="6494501" y="4230044"/>
            <a:chExt cx="696763" cy="696763"/>
          </a:xfrm>
        </p:grpSpPr>
        <p:sp>
          <p:nvSpPr>
            <p:cNvPr id="189" name="椭圆 188"/>
            <p:cNvSpPr/>
            <p:nvPr/>
          </p:nvSpPr>
          <p:spPr>
            <a:xfrm>
              <a:off x="6494501" y="423004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90" name="任意多边形 189"/>
            <p:cNvSpPr>
              <a:spLocks/>
            </p:cNvSpPr>
            <p:nvPr/>
          </p:nvSpPr>
          <p:spPr bwMode="auto">
            <a:xfrm>
              <a:off x="6609467" y="4389660"/>
              <a:ext cx="488930" cy="374848"/>
            </a:xfrm>
            <a:custGeom>
              <a:avLst/>
              <a:gdLst>
                <a:gd name="connsiteX0" fmla="*/ 14829 w 563476"/>
                <a:gd name="connsiteY0" fmla="*/ 416347 h 432000"/>
                <a:gd name="connsiteX1" fmla="*/ 556062 w 563476"/>
                <a:gd name="connsiteY1" fmla="*/ 416347 h 432000"/>
                <a:gd name="connsiteX2" fmla="*/ 563476 w 563476"/>
                <a:gd name="connsiteY2" fmla="*/ 424174 h 432000"/>
                <a:gd name="connsiteX3" fmla="*/ 556062 w 563476"/>
                <a:gd name="connsiteY3" fmla="*/ 432000 h 432000"/>
                <a:gd name="connsiteX4" fmla="*/ 14829 w 563476"/>
                <a:gd name="connsiteY4" fmla="*/ 432000 h 432000"/>
                <a:gd name="connsiteX5" fmla="*/ 0 w 563476"/>
                <a:gd name="connsiteY5" fmla="*/ 424174 h 432000"/>
                <a:gd name="connsiteX6" fmla="*/ 14829 w 563476"/>
                <a:gd name="connsiteY6" fmla="*/ 416347 h 432000"/>
                <a:gd name="connsiteX7" fmla="*/ 428869 w 563476"/>
                <a:gd name="connsiteY7" fmla="*/ 200347 h 432000"/>
                <a:gd name="connsiteX8" fmla="*/ 510260 w 563476"/>
                <a:gd name="connsiteY8" fmla="*/ 200347 h 432000"/>
                <a:gd name="connsiteX9" fmla="*/ 510260 w 563476"/>
                <a:gd name="connsiteY9" fmla="*/ 372521 h 432000"/>
                <a:gd name="connsiteX10" fmla="*/ 428869 w 563476"/>
                <a:gd name="connsiteY10" fmla="*/ 372521 h 432000"/>
                <a:gd name="connsiteX11" fmla="*/ 303652 w 563476"/>
                <a:gd name="connsiteY11" fmla="*/ 118956 h 432000"/>
                <a:gd name="connsiteX12" fmla="*/ 385043 w 563476"/>
                <a:gd name="connsiteY12" fmla="*/ 118956 h 432000"/>
                <a:gd name="connsiteX13" fmla="*/ 385043 w 563476"/>
                <a:gd name="connsiteY13" fmla="*/ 372521 h 432000"/>
                <a:gd name="connsiteX14" fmla="*/ 303652 w 563476"/>
                <a:gd name="connsiteY14" fmla="*/ 372521 h 432000"/>
                <a:gd name="connsiteX15" fmla="*/ 72001 w 563476"/>
                <a:gd name="connsiteY15" fmla="*/ 97044 h 432000"/>
                <a:gd name="connsiteX16" fmla="*/ 153392 w 563476"/>
                <a:gd name="connsiteY16" fmla="*/ 97044 h 432000"/>
                <a:gd name="connsiteX17" fmla="*/ 153392 w 563476"/>
                <a:gd name="connsiteY17" fmla="*/ 372521 h 432000"/>
                <a:gd name="connsiteX18" fmla="*/ 72001 w 563476"/>
                <a:gd name="connsiteY18" fmla="*/ 372521 h 432000"/>
                <a:gd name="connsiteX19" fmla="*/ 190957 w 563476"/>
                <a:gd name="connsiteY19" fmla="*/ 0 h 432000"/>
                <a:gd name="connsiteX20" fmla="*/ 272348 w 563476"/>
                <a:gd name="connsiteY20" fmla="*/ 0 h 432000"/>
                <a:gd name="connsiteX21" fmla="*/ 272348 w 563476"/>
                <a:gd name="connsiteY21" fmla="*/ 372521 h 432000"/>
                <a:gd name="connsiteX22" fmla="*/ 190957 w 563476"/>
                <a:gd name="connsiteY22" fmla="*/ 372521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3476" h="432000">
                  <a:moveTo>
                    <a:pt x="14829" y="416347"/>
                  </a:moveTo>
                  <a:cubicBezTo>
                    <a:pt x="556062" y="416347"/>
                    <a:pt x="556062" y="416347"/>
                    <a:pt x="556062" y="416347"/>
                  </a:cubicBezTo>
                  <a:cubicBezTo>
                    <a:pt x="556062" y="416347"/>
                    <a:pt x="563476" y="416347"/>
                    <a:pt x="563476" y="424174"/>
                  </a:cubicBezTo>
                  <a:cubicBezTo>
                    <a:pt x="563476" y="432000"/>
                    <a:pt x="556062" y="432000"/>
                    <a:pt x="556062" y="432000"/>
                  </a:cubicBezTo>
                  <a:lnTo>
                    <a:pt x="14829" y="432000"/>
                  </a:lnTo>
                  <a:cubicBezTo>
                    <a:pt x="7414" y="432000"/>
                    <a:pt x="0" y="432000"/>
                    <a:pt x="0" y="424174"/>
                  </a:cubicBezTo>
                  <a:cubicBezTo>
                    <a:pt x="0" y="416347"/>
                    <a:pt x="7414" y="416347"/>
                    <a:pt x="14829" y="416347"/>
                  </a:cubicBezTo>
                  <a:close/>
                  <a:moveTo>
                    <a:pt x="428869" y="200347"/>
                  </a:moveTo>
                  <a:lnTo>
                    <a:pt x="510260" y="200347"/>
                  </a:lnTo>
                  <a:lnTo>
                    <a:pt x="510260" y="372521"/>
                  </a:lnTo>
                  <a:lnTo>
                    <a:pt x="428869" y="372521"/>
                  </a:lnTo>
                  <a:close/>
                  <a:moveTo>
                    <a:pt x="303652" y="118956"/>
                  </a:moveTo>
                  <a:lnTo>
                    <a:pt x="385043" y="118956"/>
                  </a:lnTo>
                  <a:lnTo>
                    <a:pt x="385043" y="372521"/>
                  </a:lnTo>
                  <a:lnTo>
                    <a:pt x="303652" y="372521"/>
                  </a:lnTo>
                  <a:close/>
                  <a:moveTo>
                    <a:pt x="72001" y="97044"/>
                  </a:moveTo>
                  <a:lnTo>
                    <a:pt x="153392" y="97044"/>
                  </a:lnTo>
                  <a:lnTo>
                    <a:pt x="153392" y="372521"/>
                  </a:lnTo>
                  <a:lnTo>
                    <a:pt x="72001" y="372521"/>
                  </a:lnTo>
                  <a:close/>
                  <a:moveTo>
                    <a:pt x="190957" y="0"/>
                  </a:moveTo>
                  <a:lnTo>
                    <a:pt x="272348" y="0"/>
                  </a:lnTo>
                  <a:lnTo>
                    <a:pt x="272348" y="372521"/>
                  </a:lnTo>
                  <a:lnTo>
                    <a:pt x="190957" y="372521"/>
                  </a:lnTo>
                  <a:close/>
                </a:path>
              </a:pathLst>
            </a:custGeom>
            <a:solidFill>
              <a:srgbClr val="C1D84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9739599" y="2214555"/>
            <a:ext cx="1287185" cy="1287185"/>
            <a:chOff x="9881420" y="2714620"/>
            <a:chExt cx="784512" cy="784512"/>
          </a:xfrm>
        </p:grpSpPr>
        <p:sp>
          <p:nvSpPr>
            <p:cNvPr id="192" name="椭圆 191"/>
            <p:cNvSpPr/>
            <p:nvPr/>
          </p:nvSpPr>
          <p:spPr>
            <a:xfrm>
              <a:off x="9881420" y="2714620"/>
              <a:ext cx="784512" cy="78451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93" name="Freeform 9"/>
            <p:cNvSpPr>
              <a:spLocks noEditPoints="1"/>
            </p:cNvSpPr>
            <p:nvPr/>
          </p:nvSpPr>
          <p:spPr bwMode="auto">
            <a:xfrm>
              <a:off x="10009309" y="2843474"/>
              <a:ext cx="528735" cy="526804"/>
            </a:xfrm>
            <a:custGeom>
              <a:avLst/>
              <a:gdLst>
                <a:gd name="T0" fmla="*/ 86 w 116"/>
                <a:gd name="T1" fmla="*/ 17 h 116"/>
                <a:gd name="T2" fmla="*/ 8 w 116"/>
                <a:gd name="T3" fmla="*/ 45 h 116"/>
                <a:gd name="T4" fmla="*/ 11 w 116"/>
                <a:gd name="T5" fmla="*/ 50 h 116"/>
                <a:gd name="T6" fmla="*/ 12 w 116"/>
                <a:gd name="T7" fmla="*/ 59 h 116"/>
                <a:gd name="T8" fmla="*/ 16 w 116"/>
                <a:gd name="T9" fmla="*/ 69 h 116"/>
                <a:gd name="T10" fmla="*/ 20 w 116"/>
                <a:gd name="T11" fmla="*/ 77 h 116"/>
                <a:gd name="T12" fmla="*/ 24 w 116"/>
                <a:gd name="T13" fmla="*/ 83 h 116"/>
                <a:gd name="T14" fmla="*/ 27 w 116"/>
                <a:gd name="T15" fmla="*/ 98 h 116"/>
                <a:gd name="T16" fmla="*/ 33 w 116"/>
                <a:gd name="T17" fmla="*/ 105 h 116"/>
                <a:gd name="T18" fmla="*/ 34 w 116"/>
                <a:gd name="T19" fmla="*/ 101 h 116"/>
                <a:gd name="T20" fmla="*/ 37 w 116"/>
                <a:gd name="T21" fmla="*/ 93 h 116"/>
                <a:gd name="T22" fmla="*/ 41 w 116"/>
                <a:gd name="T23" fmla="*/ 83 h 116"/>
                <a:gd name="T24" fmla="*/ 49 w 116"/>
                <a:gd name="T25" fmla="*/ 73 h 116"/>
                <a:gd name="T26" fmla="*/ 53 w 116"/>
                <a:gd name="T27" fmla="*/ 66 h 116"/>
                <a:gd name="T28" fmla="*/ 45 w 116"/>
                <a:gd name="T29" fmla="*/ 61 h 116"/>
                <a:gd name="T30" fmla="*/ 38 w 116"/>
                <a:gd name="T31" fmla="*/ 58 h 116"/>
                <a:gd name="T32" fmla="*/ 33 w 116"/>
                <a:gd name="T33" fmla="*/ 51 h 116"/>
                <a:gd name="T34" fmla="*/ 25 w 116"/>
                <a:gd name="T35" fmla="*/ 47 h 116"/>
                <a:gd name="T36" fmla="*/ 17 w 116"/>
                <a:gd name="T37" fmla="*/ 49 h 116"/>
                <a:gd name="T38" fmla="*/ 13 w 116"/>
                <a:gd name="T39" fmla="*/ 44 h 116"/>
                <a:gd name="T40" fmla="*/ 12 w 116"/>
                <a:gd name="T41" fmla="*/ 37 h 116"/>
                <a:gd name="T42" fmla="*/ 8 w 116"/>
                <a:gd name="T43" fmla="*/ 37 h 116"/>
                <a:gd name="T44" fmla="*/ 12 w 116"/>
                <a:gd name="T45" fmla="*/ 30 h 116"/>
                <a:gd name="T46" fmla="*/ 18 w 116"/>
                <a:gd name="T47" fmla="*/ 30 h 116"/>
                <a:gd name="T48" fmla="*/ 24 w 116"/>
                <a:gd name="T49" fmla="*/ 25 h 116"/>
                <a:gd name="T50" fmla="*/ 30 w 116"/>
                <a:gd name="T51" fmla="*/ 18 h 116"/>
                <a:gd name="T52" fmla="*/ 32 w 116"/>
                <a:gd name="T53" fmla="*/ 15 h 116"/>
                <a:gd name="T54" fmla="*/ 42 w 116"/>
                <a:gd name="T55" fmla="*/ 12 h 116"/>
                <a:gd name="T56" fmla="*/ 34 w 116"/>
                <a:gd name="T57" fmla="*/ 8 h 116"/>
                <a:gd name="T58" fmla="*/ 32 w 116"/>
                <a:gd name="T59" fmla="*/ 8 h 116"/>
                <a:gd name="T60" fmla="*/ 49 w 116"/>
                <a:gd name="T61" fmla="*/ 2 h 116"/>
                <a:gd name="T62" fmla="*/ 56 w 116"/>
                <a:gd name="T63" fmla="*/ 5 h 116"/>
                <a:gd name="T64" fmla="*/ 82 w 116"/>
                <a:gd name="T65" fmla="*/ 6 h 116"/>
                <a:gd name="T66" fmla="*/ 79 w 116"/>
                <a:gd name="T67" fmla="*/ 11 h 116"/>
                <a:gd name="T68" fmla="*/ 85 w 116"/>
                <a:gd name="T69" fmla="*/ 19 h 116"/>
                <a:gd name="T70" fmla="*/ 89 w 116"/>
                <a:gd name="T71" fmla="*/ 19 h 116"/>
                <a:gd name="T72" fmla="*/ 93 w 116"/>
                <a:gd name="T73" fmla="*/ 17 h 116"/>
                <a:gd name="T74" fmla="*/ 97 w 116"/>
                <a:gd name="T75" fmla="*/ 23 h 116"/>
                <a:gd name="T76" fmla="*/ 101 w 116"/>
                <a:gd name="T77" fmla="*/ 27 h 116"/>
                <a:gd name="T78" fmla="*/ 95 w 116"/>
                <a:gd name="T79" fmla="*/ 27 h 116"/>
                <a:gd name="T80" fmla="*/ 89 w 116"/>
                <a:gd name="T81" fmla="*/ 25 h 116"/>
                <a:gd name="T82" fmla="*/ 81 w 116"/>
                <a:gd name="T83" fmla="*/ 24 h 116"/>
                <a:gd name="T84" fmla="*/ 74 w 116"/>
                <a:gd name="T85" fmla="*/ 30 h 116"/>
                <a:gd name="T86" fmla="*/ 70 w 116"/>
                <a:gd name="T87" fmla="*/ 39 h 116"/>
                <a:gd name="T88" fmla="*/ 73 w 116"/>
                <a:gd name="T89" fmla="*/ 50 h 116"/>
                <a:gd name="T90" fmla="*/ 82 w 116"/>
                <a:gd name="T91" fmla="*/ 53 h 116"/>
                <a:gd name="T92" fmla="*/ 91 w 116"/>
                <a:gd name="T93" fmla="*/ 53 h 116"/>
                <a:gd name="T94" fmla="*/ 95 w 116"/>
                <a:gd name="T95" fmla="*/ 61 h 116"/>
                <a:gd name="T96" fmla="*/ 96 w 116"/>
                <a:gd name="T97" fmla="*/ 71 h 116"/>
                <a:gd name="T98" fmla="*/ 95 w 116"/>
                <a:gd name="T99" fmla="*/ 81 h 116"/>
                <a:gd name="T100" fmla="*/ 100 w 116"/>
                <a:gd name="T101" fmla="*/ 90 h 116"/>
                <a:gd name="T102" fmla="*/ 107 w 116"/>
                <a:gd name="T103" fmla="*/ 82 h 116"/>
                <a:gd name="T104" fmla="*/ 112 w 116"/>
                <a:gd name="T105" fmla="*/ 69 h 116"/>
                <a:gd name="T106" fmla="*/ 114 w 116"/>
                <a:gd name="T107" fmla="*/ 53 h 116"/>
                <a:gd name="T108" fmla="*/ 109 w 116"/>
                <a:gd name="T109" fmla="*/ 39 h 116"/>
                <a:gd name="T110" fmla="*/ 105 w 116"/>
                <a:gd name="T111" fmla="*/ 32 h 116"/>
                <a:gd name="T112" fmla="*/ 111 w 116"/>
                <a:gd name="T113" fmla="*/ 41 h 116"/>
                <a:gd name="T114" fmla="*/ 79 w 116"/>
                <a:gd name="T115" fmla="*/ 10 h 116"/>
                <a:gd name="T116" fmla="*/ 75 w 116"/>
                <a:gd name="T117" fmla="*/ 5 h 116"/>
                <a:gd name="T118" fmla="*/ 76 w 116"/>
                <a:gd name="T119" fmla="*/ 9 h 116"/>
                <a:gd name="T120" fmla="*/ 73 w 116"/>
                <a:gd name="T121" fmla="*/ 4 h 116"/>
                <a:gd name="T122" fmla="*/ 109 w 116"/>
                <a:gd name="T123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" h="116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5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3"/>
                  </a:cubicBezTo>
                  <a:close/>
                  <a:moveTo>
                    <a:pt x="5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lose/>
                  <a:moveTo>
                    <a:pt x="88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6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lose/>
                  <a:moveTo>
                    <a:pt x="112" y="37"/>
                  </a:moveTo>
                  <a:cubicBezTo>
                    <a:pt x="114" y="44"/>
                    <a:pt x="116" y="51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0"/>
                    <a:pt x="2" y="42"/>
                    <a:pt x="5" y="3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3"/>
                    <a:pt x="15" y="53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7" y="75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8"/>
                    <a:pt x="21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5"/>
                    <a:pt x="24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6" y="96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7"/>
                    <a:pt x="27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8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9" y="99"/>
                  </a:cubicBezTo>
                  <a:cubicBezTo>
                    <a:pt x="29" y="100"/>
                    <a:pt x="29" y="100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1" y="103"/>
                  </a:cubicBezTo>
                  <a:cubicBezTo>
                    <a:pt x="31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2" y="104"/>
                    <a:pt x="32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5" y="106"/>
                  </a:cubicBezTo>
                  <a:cubicBezTo>
                    <a:pt x="35" y="106"/>
                    <a:pt x="35" y="106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5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7" y="95"/>
                    <a:pt x="37" y="95"/>
                  </a:cubicBezTo>
                  <a:cubicBezTo>
                    <a:pt x="37" y="94"/>
                    <a:pt x="37" y="94"/>
                    <a:pt x="37" y="93"/>
                  </a:cubicBezTo>
                  <a:cubicBezTo>
                    <a:pt x="37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5" y="93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2" y="82"/>
                  </a:cubicBezTo>
                  <a:cubicBezTo>
                    <a:pt x="42" y="82"/>
                    <a:pt x="42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8" y="80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7"/>
                    <a:pt x="49" y="76"/>
                    <a:pt x="49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2" y="69"/>
                    <a:pt x="52" y="69"/>
                  </a:cubicBezTo>
                  <a:cubicBezTo>
                    <a:pt x="52" y="69"/>
                    <a:pt x="52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3"/>
                    <a:pt x="50" y="63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1"/>
                    <a:pt x="49" y="61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9" y="57"/>
                    <a:pt x="39" y="57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2" y="46"/>
                    <a:pt x="22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3" y="46"/>
                    <a:pt x="13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7"/>
                    <a:pt x="10" y="37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40"/>
                    <a:pt x="8" y="40"/>
                  </a:cubicBezTo>
                  <a:cubicBezTo>
                    <a:pt x="8" y="40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6"/>
                  </a:cubicBezTo>
                  <a:cubicBezTo>
                    <a:pt x="9" y="36"/>
                    <a:pt x="8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6" y="22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9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1"/>
                    <a:pt x="42" y="11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1" y="3"/>
                    <a:pt x="45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49" y="7"/>
                    <a:pt x="49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6" y="6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7" y="5"/>
                  </a:cubicBez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1"/>
                    <a:pt x="75" y="3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8" y="16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80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8"/>
                  </a:cubicBezTo>
                  <a:cubicBezTo>
                    <a:pt x="83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6" y="19"/>
                    <a:pt x="86" y="19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19"/>
                    <a:pt x="90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4" y="22"/>
                    <a:pt x="94" y="22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0"/>
                    <a:pt x="94" y="20"/>
                  </a:cubicBezTo>
                  <a:cubicBezTo>
                    <a:pt x="94" y="19"/>
                    <a:pt x="94" y="18"/>
                    <a:pt x="93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6"/>
                    <a:pt x="94" y="16"/>
                    <a:pt x="94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8"/>
                    <a:pt x="97" y="18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1" y="28"/>
                    <a:pt x="101" y="27"/>
                    <a:pt x="101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99" y="28"/>
                    <a:pt x="99" y="28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9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5"/>
                  </a:cubicBezTo>
                  <a:cubicBezTo>
                    <a:pt x="78" y="25"/>
                    <a:pt x="78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6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5" y="29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1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6"/>
                  </a:cubicBezTo>
                  <a:cubicBezTo>
                    <a:pt x="70" y="36"/>
                    <a:pt x="70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1" y="45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7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3"/>
                    <a:pt x="77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9" y="53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3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4" y="54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4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2"/>
                  </a:cubicBezTo>
                  <a:cubicBezTo>
                    <a:pt x="86" y="52"/>
                    <a:pt x="86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3"/>
                  </a:cubicBezTo>
                  <a:cubicBezTo>
                    <a:pt x="89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2" y="53"/>
                  </a:cubicBezTo>
                  <a:cubicBezTo>
                    <a:pt x="92" y="53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4"/>
                    <a:pt x="94" y="55"/>
                  </a:cubicBezTo>
                  <a:cubicBezTo>
                    <a:pt x="94" y="55"/>
                    <a:pt x="94" y="55"/>
                    <a:pt x="94" y="56"/>
                  </a:cubicBezTo>
                  <a:cubicBezTo>
                    <a:pt x="94" y="56"/>
                    <a:pt x="94" y="56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60"/>
                    <a:pt x="9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0"/>
                    <a:pt x="94" y="60"/>
                    <a:pt x="95" y="60"/>
                  </a:cubicBezTo>
                  <a:cubicBezTo>
                    <a:pt x="95" y="60"/>
                    <a:pt x="95" y="61"/>
                    <a:pt x="95" y="61"/>
                  </a:cubicBezTo>
                  <a:cubicBezTo>
                    <a:pt x="95" y="61"/>
                    <a:pt x="95" y="61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6" y="70"/>
                    <a:pt x="96" y="70"/>
                  </a:cubicBezTo>
                  <a:cubicBezTo>
                    <a:pt x="96" y="70"/>
                    <a:pt x="96" y="70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4" y="74"/>
                  </a:cubicBezTo>
                  <a:cubicBezTo>
                    <a:pt x="94" y="74"/>
                    <a:pt x="94" y="74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1"/>
                    <a:pt x="94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5" y="87"/>
                    <a:pt x="95" y="87"/>
                  </a:cubicBezTo>
                  <a:cubicBezTo>
                    <a:pt x="95" y="87"/>
                    <a:pt x="95" y="88"/>
                    <a:pt x="95" y="88"/>
                  </a:cubicBezTo>
                  <a:cubicBezTo>
                    <a:pt x="95" y="88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3" y="90"/>
                    <a:pt x="93" y="90"/>
                  </a:cubicBezTo>
                  <a:cubicBezTo>
                    <a:pt x="93" y="90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2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5" y="92"/>
                  </a:cubicBezTo>
                  <a:cubicBezTo>
                    <a:pt x="95" y="92"/>
                    <a:pt x="95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2"/>
                    <a:pt x="98" y="92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100" y="91"/>
                    <a:pt x="100" y="91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89"/>
                    <a:pt x="101" y="88"/>
                    <a:pt x="101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5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5"/>
                    <a:pt x="104" y="85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4"/>
                    <a:pt x="105" y="84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7" y="82"/>
                    <a:pt x="107" y="82"/>
                  </a:cubicBezTo>
                  <a:cubicBezTo>
                    <a:pt x="107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8"/>
                    <a:pt x="107" y="78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7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5"/>
                    <a:pt x="110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3"/>
                    <a:pt x="111" y="73"/>
                  </a:cubicBezTo>
                  <a:cubicBezTo>
                    <a:pt x="111" y="73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1"/>
                    <a:pt x="111" y="71"/>
                    <a:pt x="111" y="70"/>
                  </a:cubicBezTo>
                  <a:cubicBezTo>
                    <a:pt x="111" y="70"/>
                    <a:pt x="111" y="70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7"/>
                    <a:pt x="112" y="66"/>
                    <a:pt x="112" y="65"/>
                  </a:cubicBezTo>
                  <a:cubicBezTo>
                    <a:pt x="112" y="65"/>
                    <a:pt x="112" y="64"/>
                    <a:pt x="112" y="64"/>
                  </a:cubicBezTo>
                  <a:cubicBezTo>
                    <a:pt x="112" y="63"/>
                    <a:pt x="112" y="62"/>
                    <a:pt x="113" y="62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8"/>
                    <a:pt x="114" y="58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49"/>
                    <a:pt x="115" y="49"/>
                    <a:pt x="114" y="49"/>
                  </a:cubicBezTo>
                  <a:cubicBezTo>
                    <a:pt x="114" y="48"/>
                    <a:pt x="113" y="48"/>
                    <a:pt x="113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4"/>
                  </a:cubicBezTo>
                  <a:cubicBezTo>
                    <a:pt x="112" y="44"/>
                    <a:pt x="112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2"/>
                    <a:pt x="111" y="42"/>
                  </a:cubicBezTo>
                  <a:cubicBezTo>
                    <a:pt x="111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5" y="34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4" y="32"/>
                    <a:pt x="104" y="31"/>
                    <a:pt x="103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7"/>
                    <a:pt x="108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3"/>
                    <a:pt x="111" y="43"/>
                  </a:cubicBezTo>
                  <a:cubicBezTo>
                    <a:pt x="112" y="43"/>
                    <a:pt x="112" y="43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2"/>
                    <a:pt x="112" y="41"/>
                    <a:pt x="112" y="39"/>
                  </a:cubicBezTo>
                  <a:cubicBezTo>
                    <a:pt x="112" y="38"/>
                    <a:pt x="112" y="38"/>
                    <a:pt x="112" y="37"/>
                  </a:cubicBezTo>
                  <a:close/>
                  <a:moveTo>
                    <a:pt x="79" y="5"/>
                  </a:moveTo>
                  <a:cubicBezTo>
                    <a:pt x="79" y="5"/>
                    <a:pt x="78" y="5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9" y="7"/>
                    <a:pt x="79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1" y="7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lose/>
                  <a:moveTo>
                    <a:pt x="75" y="5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9"/>
                    <a:pt x="74" y="9"/>
                  </a:cubicBezTo>
                  <a:cubicBezTo>
                    <a:pt x="74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8" y="7"/>
                    <a:pt x="78" y="7"/>
                    <a:pt x="77" y="7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8" y="6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112" y="77"/>
                  </a:moveTo>
                  <a:cubicBezTo>
                    <a:pt x="113" y="76"/>
                    <a:pt x="113" y="75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2" y="7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1" y="74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1" y="75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8"/>
                    <a:pt x="109" y="78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10" y="82"/>
                    <a:pt x="111" y="81"/>
                    <a:pt x="111" y="81"/>
                  </a:cubicBezTo>
                  <a:cubicBezTo>
                    <a:pt x="111" y="81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2" y="78"/>
                    <a:pt x="112" y="7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94" name="矩形 193"/>
          <p:cNvSpPr/>
          <p:nvPr/>
        </p:nvSpPr>
        <p:spPr>
          <a:xfrm>
            <a:off x="1018989" y="4020328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</a:rPr>
              <a:t>PART 01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95" name="矩形 194"/>
          <p:cNvSpPr/>
          <p:nvPr/>
        </p:nvSpPr>
        <p:spPr>
          <a:xfrm>
            <a:off x="3459386" y="4029022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02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96" name="矩形 195"/>
          <p:cNvSpPr/>
          <p:nvPr/>
        </p:nvSpPr>
        <p:spPr>
          <a:xfrm>
            <a:off x="5601624" y="4029022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03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97" name="矩形 196"/>
          <p:cNvSpPr/>
          <p:nvPr/>
        </p:nvSpPr>
        <p:spPr>
          <a:xfrm>
            <a:off x="7743862" y="4029022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04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98" name="矩形 197"/>
          <p:cNvSpPr/>
          <p:nvPr/>
        </p:nvSpPr>
        <p:spPr>
          <a:xfrm>
            <a:off x="9886100" y="4029022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05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grpSp>
        <p:nvGrpSpPr>
          <p:cNvPr id="36" name="组合 35"/>
          <p:cNvGrpSpPr/>
          <p:nvPr/>
        </p:nvGrpSpPr>
        <p:grpSpPr>
          <a:xfrm>
            <a:off x="667438" y="1801721"/>
            <a:ext cx="1936515" cy="1936515"/>
            <a:chOff x="6501056" y="1873013"/>
            <a:chExt cx="696763" cy="696763"/>
          </a:xfrm>
        </p:grpSpPr>
        <p:sp>
          <p:nvSpPr>
            <p:cNvPr id="37" name="椭圆 36"/>
            <p:cNvSpPr/>
            <p:nvPr/>
          </p:nvSpPr>
          <p:spPr>
            <a:xfrm>
              <a:off x="6501056" y="1873013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38" name="组合 113"/>
            <p:cNvGrpSpPr>
              <a:grpSpLocks noChangeAspect="1"/>
            </p:cNvGrpSpPr>
            <p:nvPr/>
          </p:nvGrpSpPr>
          <p:grpSpPr>
            <a:xfrm>
              <a:off x="6616022" y="1996255"/>
              <a:ext cx="466830" cy="450242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39" name="Freeform 252"/>
              <p:cNvSpPr>
                <a:spLocks/>
              </p:cNvSpPr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40" name="Freeform 253"/>
              <p:cNvSpPr>
                <a:spLocks/>
              </p:cNvSpPr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6684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6" grpId="0"/>
      <p:bldP spid="167" grpId="0"/>
      <p:bldP spid="168" grpId="0"/>
      <p:bldP spid="169" grpId="0"/>
      <p:bldP spid="194" grpId="0"/>
      <p:bldP spid="195" grpId="0"/>
      <p:bldP spid="196" grpId="0"/>
      <p:bldP spid="197" grpId="0"/>
      <p:bldP spid="1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87383" y="2283892"/>
            <a:ext cx="6816351" cy="901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41733" y="1988840"/>
            <a:ext cx="3907648" cy="3865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进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人制度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六边形 6"/>
          <p:cNvSpPr/>
          <p:nvPr/>
        </p:nvSpPr>
        <p:spPr>
          <a:xfrm>
            <a:off x="1415481" y="3584318"/>
            <a:ext cx="1323358" cy="1140826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项目背景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箭头连接符 7"/>
          <p:cNvCxnSpPr>
            <a:stCxn id="7" idx="5"/>
          </p:cNvCxnSpPr>
          <p:nvPr/>
        </p:nvCxnSpPr>
        <p:spPr>
          <a:xfrm flipV="1">
            <a:off x="2453633" y="2534552"/>
            <a:ext cx="1315715" cy="1049767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7" idx="0"/>
          </p:cNvCxnSpPr>
          <p:nvPr/>
        </p:nvCxnSpPr>
        <p:spPr>
          <a:xfrm>
            <a:off x="2738839" y="4154731"/>
            <a:ext cx="1030509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7" idx="1"/>
          </p:cNvCxnSpPr>
          <p:nvPr/>
        </p:nvCxnSpPr>
        <p:spPr>
          <a:xfrm>
            <a:off x="2453633" y="4725145"/>
            <a:ext cx="1315715" cy="1049767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77450" y="2541832"/>
            <a:ext cx="633825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以往上书团队大多以同学介绍进入，存在裙带关系，不良风气易相互传染，团队未经培训考核，适应较慢，很多同学进入工作动机不纯，工作效果差。</a:t>
            </a:r>
            <a:endParaRPr lang="zh-CN" altLang="en-US" sz="140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87383" y="3724052"/>
            <a:ext cx="6816351" cy="901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441733" y="3429000"/>
            <a:ext cx="3907648" cy="3865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工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作考核制度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77450" y="3981992"/>
            <a:ext cx="633825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以往工作考核考核打分，未能采取有效的</a:t>
            </a:r>
            <a:r>
              <a:rPr lang="zh-CN" altLang="en-US" sz="14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考核</a:t>
            </a:r>
            <a:r>
              <a:rPr lang="zh-CN" altLang="en-US" sz="140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措施，无法营造良好的工作风气。</a:t>
            </a:r>
            <a:endParaRPr lang="zh-CN" altLang="en-US" sz="140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87383" y="5191596"/>
            <a:ext cx="6816351" cy="901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441733" y="4896544"/>
            <a:ext cx="3907648" cy="3865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咨询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台赔书情况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7450" y="5449536"/>
            <a:ext cx="633825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由</a:t>
            </a:r>
            <a:r>
              <a:rPr lang="zh-CN" altLang="en-US" sz="140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于赔书业务由上书同学完成，上课的原因无法时时刻刻满足在岗值班，使得赔书需要的读者无法及时进行处理，造成损失，处理效率低。</a:t>
            </a:r>
            <a:endParaRPr lang="zh-CN" altLang="en-US" sz="140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974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5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5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5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17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67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17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6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/>
      <p:bldP spid="13" grpId="1"/>
      <p:bldP spid="14" grpId="0" animBg="1"/>
      <p:bldP spid="15" grpId="0" animBg="1"/>
      <p:bldP spid="16" grpId="0"/>
      <p:bldP spid="16" grpId="1"/>
      <p:bldP spid="17" grpId="0" animBg="1"/>
      <p:bldP spid="18" grpId="0" animBg="1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Box 164"/>
          <p:cNvSpPr txBox="1"/>
          <p:nvPr/>
        </p:nvSpPr>
        <p:spPr>
          <a:xfrm>
            <a:off x="1137506" y="452908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项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目背景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5493421" y="452908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成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果展示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635659" y="452908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不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足之处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9777897" y="452908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未来展望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70" name="组合 169"/>
          <p:cNvGrpSpPr/>
          <p:nvPr/>
        </p:nvGrpSpPr>
        <p:grpSpPr>
          <a:xfrm>
            <a:off x="1099209" y="2214555"/>
            <a:ext cx="1287185" cy="1287185"/>
            <a:chOff x="6501056" y="1873013"/>
            <a:chExt cx="696763" cy="696763"/>
          </a:xfrm>
        </p:grpSpPr>
        <p:sp>
          <p:nvSpPr>
            <p:cNvPr id="171" name="椭圆 170"/>
            <p:cNvSpPr/>
            <p:nvPr/>
          </p:nvSpPr>
          <p:spPr>
            <a:xfrm>
              <a:off x="6501056" y="1873013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72" name="组合 113"/>
            <p:cNvGrpSpPr>
              <a:grpSpLocks noChangeAspect="1"/>
            </p:cNvGrpSpPr>
            <p:nvPr/>
          </p:nvGrpSpPr>
          <p:grpSpPr>
            <a:xfrm>
              <a:off x="6616022" y="1996255"/>
              <a:ext cx="466830" cy="450242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173" name="Freeform 252"/>
              <p:cNvSpPr>
                <a:spLocks/>
              </p:cNvSpPr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174" name="Freeform 253"/>
              <p:cNvSpPr>
                <a:spLocks/>
              </p:cNvSpPr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</p:grpSp>
      </p:grpSp>
      <p:grpSp>
        <p:nvGrpSpPr>
          <p:cNvPr id="181" name="组合 180"/>
          <p:cNvGrpSpPr/>
          <p:nvPr/>
        </p:nvGrpSpPr>
        <p:grpSpPr>
          <a:xfrm>
            <a:off x="7597361" y="2214555"/>
            <a:ext cx="1287185" cy="1287185"/>
            <a:chOff x="4840168" y="3971584"/>
            <a:chExt cx="522572" cy="522572"/>
          </a:xfrm>
        </p:grpSpPr>
        <p:sp>
          <p:nvSpPr>
            <p:cNvPr id="182" name="椭圆 181"/>
            <p:cNvSpPr/>
            <p:nvPr/>
          </p:nvSpPr>
          <p:spPr>
            <a:xfrm>
              <a:off x="4840168" y="3971584"/>
              <a:ext cx="522572" cy="52257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83" name="组合 137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solidFill>
              <a:srgbClr val="B91F38"/>
            </a:solidFill>
          </p:grpSpPr>
          <p:sp>
            <p:nvSpPr>
              <p:cNvPr id="184" name="Freeform 108"/>
              <p:cNvSpPr>
                <a:spLocks/>
              </p:cNvSpPr>
              <p:nvPr/>
            </p:nvSpPr>
            <p:spPr bwMode="auto">
              <a:xfrm flipH="1">
                <a:off x="731016" y="2089492"/>
                <a:ext cx="51922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85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86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7200"/>
                <a:ext cx="51922" cy="51924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87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3001"/>
                <a:ext cx="51922" cy="52615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</p:grpSp>
      </p:grpSp>
      <p:grpSp>
        <p:nvGrpSpPr>
          <p:cNvPr id="188" name="组合 187"/>
          <p:cNvGrpSpPr/>
          <p:nvPr/>
        </p:nvGrpSpPr>
        <p:grpSpPr>
          <a:xfrm>
            <a:off x="5455123" y="2214555"/>
            <a:ext cx="1287185" cy="1287185"/>
            <a:chOff x="6494501" y="4230044"/>
            <a:chExt cx="696763" cy="696763"/>
          </a:xfrm>
        </p:grpSpPr>
        <p:sp>
          <p:nvSpPr>
            <p:cNvPr id="189" name="椭圆 188"/>
            <p:cNvSpPr/>
            <p:nvPr/>
          </p:nvSpPr>
          <p:spPr>
            <a:xfrm>
              <a:off x="6494501" y="423004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90" name="任意多边形 189"/>
            <p:cNvSpPr>
              <a:spLocks/>
            </p:cNvSpPr>
            <p:nvPr/>
          </p:nvSpPr>
          <p:spPr bwMode="auto">
            <a:xfrm>
              <a:off x="6609467" y="4389660"/>
              <a:ext cx="488930" cy="374848"/>
            </a:xfrm>
            <a:custGeom>
              <a:avLst/>
              <a:gdLst>
                <a:gd name="connsiteX0" fmla="*/ 14829 w 563476"/>
                <a:gd name="connsiteY0" fmla="*/ 416347 h 432000"/>
                <a:gd name="connsiteX1" fmla="*/ 556062 w 563476"/>
                <a:gd name="connsiteY1" fmla="*/ 416347 h 432000"/>
                <a:gd name="connsiteX2" fmla="*/ 563476 w 563476"/>
                <a:gd name="connsiteY2" fmla="*/ 424174 h 432000"/>
                <a:gd name="connsiteX3" fmla="*/ 556062 w 563476"/>
                <a:gd name="connsiteY3" fmla="*/ 432000 h 432000"/>
                <a:gd name="connsiteX4" fmla="*/ 14829 w 563476"/>
                <a:gd name="connsiteY4" fmla="*/ 432000 h 432000"/>
                <a:gd name="connsiteX5" fmla="*/ 0 w 563476"/>
                <a:gd name="connsiteY5" fmla="*/ 424174 h 432000"/>
                <a:gd name="connsiteX6" fmla="*/ 14829 w 563476"/>
                <a:gd name="connsiteY6" fmla="*/ 416347 h 432000"/>
                <a:gd name="connsiteX7" fmla="*/ 428869 w 563476"/>
                <a:gd name="connsiteY7" fmla="*/ 200347 h 432000"/>
                <a:gd name="connsiteX8" fmla="*/ 510260 w 563476"/>
                <a:gd name="connsiteY8" fmla="*/ 200347 h 432000"/>
                <a:gd name="connsiteX9" fmla="*/ 510260 w 563476"/>
                <a:gd name="connsiteY9" fmla="*/ 372521 h 432000"/>
                <a:gd name="connsiteX10" fmla="*/ 428869 w 563476"/>
                <a:gd name="connsiteY10" fmla="*/ 372521 h 432000"/>
                <a:gd name="connsiteX11" fmla="*/ 303652 w 563476"/>
                <a:gd name="connsiteY11" fmla="*/ 118956 h 432000"/>
                <a:gd name="connsiteX12" fmla="*/ 385043 w 563476"/>
                <a:gd name="connsiteY12" fmla="*/ 118956 h 432000"/>
                <a:gd name="connsiteX13" fmla="*/ 385043 w 563476"/>
                <a:gd name="connsiteY13" fmla="*/ 372521 h 432000"/>
                <a:gd name="connsiteX14" fmla="*/ 303652 w 563476"/>
                <a:gd name="connsiteY14" fmla="*/ 372521 h 432000"/>
                <a:gd name="connsiteX15" fmla="*/ 72001 w 563476"/>
                <a:gd name="connsiteY15" fmla="*/ 97044 h 432000"/>
                <a:gd name="connsiteX16" fmla="*/ 153392 w 563476"/>
                <a:gd name="connsiteY16" fmla="*/ 97044 h 432000"/>
                <a:gd name="connsiteX17" fmla="*/ 153392 w 563476"/>
                <a:gd name="connsiteY17" fmla="*/ 372521 h 432000"/>
                <a:gd name="connsiteX18" fmla="*/ 72001 w 563476"/>
                <a:gd name="connsiteY18" fmla="*/ 372521 h 432000"/>
                <a:gd name="connsiteX19" fmla="*/ 190957 w 563476"/>
                <a:gd name="connsiteY19" fmla="*/ 0 h 432000"/>
                <a:gd name="connsiteX20" fmla="*/ 272348 w 563476"/>
                <a:gd name="connsiteY20" fmla="*/ 0 h 432000"/>
                <a:gd name="connsiteX21" fmla="*/ 272348 w 563476"/>
                <a:gd name="connsiteY21" fmla="*/ 372521 h 432000"/>
                <a:gd name="connsiteX22" fmla="*/ 190957 w 563476"/>
                <a:gd name="connsiteY22" fmla="*/ 372521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3476" h="432000">
                  <a:moveTo>
                    <a:pt x="14829" y="416347"/>
                  </a:moveTo>
                  <a:cubicBezTo>
                    <a:pt x="556062" y="416347"/>
                    <a:pt x="556062" y="416347"/>
                    <a:pt x="556062" y="416347"/>
                  </a:cubicBezTo>
                  <a:cubicBezTo>
                    <a:pt x="556062" y="416347"/>
                    <a:pt x="563476" y="416347"/>
                    <a:pt x="563476" y="424174"/>
                  </a:cubicBezTo>
                  <a:cubicBezTo>
                    <a:pt x="563476" y="432000"/>
                    <a:pt x="556062" y="432000"/>
                    <a:pt x="556062" y="432000"/>
                  </a:cubicBezTo>
                  <a:lnTo>
                    <a:pt x="14829" y="432000"/>
                  </a:lnTo>
                  <a:cubicBezTo>
                    <a:pt x="7414" y="432000"/>
                    <a:pt x="0" y="432000"/>
                    <a:pt x="0" y="424174"/>
                  </a:cubicBezTo>
                  <a:cubicBezTo>
                    <a:pt x="0" y="416347"/>
                    <a:pt x="7414" y="416347"/>
                    <a:pt x="14829" y="416347"/>
                  </a:cubicBezTo>
                  <a:close/>
                  <a:moveTo>
                    <a:pt x="428869" y="200347"/>
                  </a:moveTo>
                  <a:lnTo>
                    <a:pt x="510260" y="200347"/>
                  </a:lnTo>
                  <a:lnTo>
                    <a:pt x="510260" y="372521"/>
                  </a:lnTo>
                  <a:lnTo>
                    <a:pt x="428869" y="372521"/>
                  </a:lnTo>
                  <a:close/>
                  <a:moveTo>
                    <a:pt x="303652" y="118956"/>
                  </a:moveTo>
                  <a:lnTo>
                    <a:pt x="385043" y="118956"/>
                  </a:lnTo>
                  <a:lnTo>
                    <a:pt x="385043" y="372521"/>
                  </a:lnTo>
                  <a:lnTo>
                    <a:pt x="303652" y="372521"/>
                  </a:lnTo>
                  <a:close/>
                  <a:moveTo>
                    <a:pt x="72001" y="97044"/>
                  </a:moveTo>
                  <a:lnTo>
                    <a:pt x="153392" y="97044"/>
                  </a:lnTo>
                  <a:lnTo>
                    <a:pt x="153392" y="372521"/>
                  </a:lnTo>
                  <a:lnTo>
                    <a:pt x="72001" y="372521"/>
                  </a:lnTo>
                  <a:close/>
                  <a:moveTo>
                    <a:pt x="190957" y="0"/>
                  </a:moveTo>
                  <a:lnTo>
                    <a:pt x="272348" y="0"/>
                  </a:lnTo>
                  <a:lnTo>
                    <a:pt x="272348" y="372521"/>
                  </a:lnTo>
                  <a:lnTo>
                    <a:pt x="190957" y="372521"/>
                  </a:lnTo>
                  <a:close/>
                </a:path>
              </a:pathLst>
            </a:custGeom>
            <a:solidFill>
              <a:srgbClr val="C1D84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9739599" y="2214555"/>
            <a:ext cx="1287185" cy="1287185"/>
            <a:chOff x="9881420" y="2714620"/>
            <a:chExt cx="784512" cy="784512"/>
          </a:xfrm>
        </p:grpSpPr>
        <p:sp>
          <p:nvSpPr>
            <p:cNvPr id="192" name="椭圆 191"/>
            <p:cNvSpPr/>
            <p:nvPr/>
          </p:nvSpPr>
          <p:spPr>
            <a:xfrm>
              <a:off x="9881420" y="2714620"/>
              <a:ext cx="784512" cy="78451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93" name="Freeform 9"/>
            <p:cNvSpPr>
              <a:spLocks noEditPoints="1"/>
            </p:cNvSpPr>
            <p:nvPr/>
          </p:nvSpPr>
          <p:spPr bwMode="auto">
            <a:xfrm>
              <a:off x="10009309" y="2843474"/>
              <a:ext cx="528735" cy="526804"/>
            </a:xfrm>
            <a:custGeom>
              <a:avLst/>
              <a:gdLst>
                <a:gd name="T0" fmla="*/ 86 w 116"/>
                <a:gd name="T1" fmla="*/ 17 h 116"/>
                <a:gd name="T2" fmla="*/ 8 w 116"/>
                <a:gd name="T3" fmla="*/ 45 h 116"/>
                <a:gd name="T4" fmla="*/ 11 w 116"/>
                <a:gd name="T5" fmla="*/ 50 h 116"/>
                <a:gd name="T6" fmla="*/ 12 w 116"/>
                <a:gd name="T7" fmla="*/ 59 h 116"/>
                <a:gd name="T8" fmla="*/ 16 w 116"/>
                <a:gd name="T9" fmla="*/ 69 h 116"/>
                <a:gd name="T10" fmla="*/ 20 w 116"/>
                <a:gd name="T11" fmla="*/ 77 h 116"/>
                <a:gd name="T12" fmla="*/ 24 w 116"/>
                <a:gd name="T13" fmla="*/ 83 h 116"/>
                <a:gd name="T14" fmla="*/ 27 w 116"/>
                <a:gd name="T15" fmla="*/ 98 h 116"/>
                <a:gd name="T16" fmla="*/ 33 w 116"/>
                <a:gd name="T17" fmla="*/ 105 h 116"/>
                <a:gd name="T18" fmla="*/ 34 w 116"/>
                <a:gd name="T19" fmla="*/ 101 h 116"/>
                <a:gd name="T20" fmla="*/ 37 w 116"/>
                <a:gd name="T21" fmla="*/ 93 h 116"/>
                <a:gd name="T22" fmla="*/ 41 w 116"/>
                <a:gd name="T23" fmla="*/ 83 h 116"/>
                <a:gd name="T24" fmla="*/ 49 w 116"/>
                <a:gd name="T25" fmla="*/ 73 h 116"/>
                <a:gd name="T26" fmla="*/ 53 w 116"/>
                <a:gd name="T27" fmla="*/ 66 h 116"/>
                <a:gd name="T28" fmla="*/ 45 w 116"/>
                <a:gd name="T29" fmla="*/ 61 h 116"/>
                <a:gd name="T30" fmla="*/ 38 w 116"/>
                <a:gd name="T31" fmla="*/ 58 h 116"/>
                <a:gd name="T32" fmla="*/ 33 w 116"/>
                <a:gd name="T33" fmla="*/ 51 h 116"/>
                <a:gd name="T34" fmla="*/ 25 w 116"/>
                <a:gd name="T35" fmla="*/ 47 h 116"/>
                <a:gd name="T36" fmla="*/ 17 w 116"/>
                <a:gd name="T37" fmla="*/ 49 h 116"/>
                <a:gd name="T38" fmla="*/ 13 w 116"/>
                <a:gd name="T39" fmla="*/ 44 h 116"/>
                <a:gd name="T40" fmla="*/ 12 w 116"/>
                <a:gd name="T41" fmla="*/ 37 h 116"/>
                <a:gd name="T42" fmla="*/ 8 w 116"/>
                <a:gd name="T43" fmla="*/ 37 h 116"/>
                <a:gd name="T44" fmla="*/ 12 w 116"/>
                <a:gd name="T45" fmla="*/ 30 h 116"/>
                <a:gd name="T46" fmla="*/ 18 w 116"/>
                <a:gd name="T47" fmla="*/ 30 h 116"/>
                <a:gd name="T48" fmla="*/ 24 w 116"/>
                <a:gd name="T49" fmla="*/ 25 h 116"/>
                <a:gd name="T50" fmla="*/ 30 w 116"/>
                <a:gd name="T51" fmla="*/ 18 h 116"/>
                <a:gd name="T52" fmla="*/ 32 w 116"/>
                <a:gd name="T53" fmla="*/ 15 h 116"/>
                <a:gd name="T54" fmla="*/ 42 w 116"/>
                <a:gd name="T55" fmla="*/ 12 h 116"/>
                <a:gd name="T56" fmla="*/ 34 w 116"/>
                <a:gd name="T57" fmla="*/ 8 h 116"/>
                <a:gd name="T58" fmla="*/ 32 w 116"/>
                <a:gd name="T59" fmla="*/ 8 h 116"/>
                <a:gd name="T60" fmla="*/ 49 w 116"/>
                <a:gd name="T61" fmla="*/ 2 h 116"/>
                <a:gd name="T62" fmla="*/ 56 w 116"/>
                <a:gd name="T63" fmla="*/ 5 h 116"/>
                <a:gd name="T64" fmla="*/ 82 w 116"/>
                <a:gd name="T65" fmla="*/ 6 h 116"/>
                <a:gd name="T66" fmla="*/ 79 w 116"/>
                <a:gd name="T67" fmla="*/ 11 h 116"/>
                <a:gd name="T68" fmla="*/ 85 w 116"/>
                <a:gd name="T69" fmla="*/ 19 h 116"/>
                <a:gd name="T70" fmla="*/ 89 w 116"/>
                <a:gd name="T71" fmla="*/ 19 h 116"/>
                <a:gd name="T72" fmla="*/ 93 w 116"/>
                <a:gd name="T73" fmla="*/ 17 h 116"/>
                <a:gd name="T74" fmla="*/ 97 w 116"/>
                <a:gd name="T75" fmla="*/ 23 h 116"/>
                <a:gd name="T76" fmla="*/ 101 w 116"/>
                <a:gd name="T77" fmla="*/ 27 h 116"/>
                <a:gd name="T78" fmla="*/ 95 w 116"/>
                <a:gd name="T79" fmla="*/ 27 h 116"/>
                <a:gd name="T80" fmla="*/ 89 w 116"/>
                <a:gd name="T81" fmla="*/ 25 h 116"/>
                <a:gd name="T82" fmla="*/ 81 w 116"/>
                <a:gd name="T83" fmla="*/ 24 h 116"/>
                <a:gd name="T84" fmla="*/ 74 w 116"/>
                <a:gd name="T85" fmla="*/ 30 h 116"/>
                <a:gd name="T86" fmla="*/ 70 w 116"/>
                <a:gd name="T87" fmla="*/ 39 h 116"/>
                <a:gd name="T88" fmla="*/ 73 w 116"/>
                <a:gd name="T89" fmla="*/ 50 h 116"/>
                <a:gd name="T90" fmla="*/ 82 w 116"/>
                <a:gd name="T91" fmla="*/ 53 h 116"/>
                <a:gd name="T92" fmla="*/ 91 w 116"/>
                <a:gd name="T93" fmla="*/ 53 h 116"/>
                <a:gd name="T94" fmla="*/ 95 w 116"/>
                <a:gd name="T95" fmla="*/ 61 h 116"/>
                <a:gd name="T96" fmla="*/ 96 w 116"/>
                <a:gd name="T97" fmla="*/ 71 h 116"/>
                <a:gd name="T98" fmla="*/ 95 w 116"/>
                <a:gd name="T99" fmla="*/ 81 h 116"/>
                <a:gd name="T100" fmla="*/ 100 w 116"/>
                <a:gd name="T101" fmla="*/ 90 h 116"/>
                <a:gd name="T102" fmla="*/ 107 w 116"/>
                <a:gd name="T103" fmla="*/ 82 h 116"/>
                <a:gd name="T104" fmla="*/ 112 w 116"/>
                <a:gd name="T105" fmla="*/ 69 h 116"/>
                <a:gd name="T106" fmla="*/ 114 w 116"/>
                <a:gd name="T107" fmla="*/ 53 h 116"/>
                <a:gd name="T108" fmla="*/ 109 w 116"/>
                <a:gd name="T109" fmla="*/ 39 h 116"/>
                <a:gd name="T110" fmla="*/ 105 w 116"/>
                <a:gd name="T111" fmla="*/ 32 h 116"/>
                <a:gd name="T112" fmla="*/ 111 w 116"/>
                <a:gd name="T113" fmla="*/ 41 h 116"/>
                <a:gd name="T114" fmla="*/ 79 w 116"/>
                <a:gd name="T115" fmla="*/ 10 h 116"/>
                <a:gd name="T116" fmla="*/ 75 w 116"/>
                <a:gd name="T117" fmla="*/ 5 h 116"/>
                <a:gd name="T118" fmla="*/ 76 w 116"/>
                <a:gd name="T119" fmla="*/ 9 h 116"/>
                <a:gd name="T120" fmla="*/ 73 w 116"/>
                <a:gd name="T121" fmla="*/ 4 h 116"/>
                <a:gd name="T122" fmla="*/ 109 w 116"/>
                <a:gd name="T123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" h="116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5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3"/>
                  </a:cubicBezTo>
                  <a:close/>
                  <a:moveTo>
                    <a:pt x="5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lose/>
                  <a:moveTo>
                    <a:pt x="88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6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lose/>
                  <a:moveTo>
                    <a:pt x="112" y="37"/>
                  </a:moveTo>
                  <a:cubicBezTo>
                    <a:pt x="114" y="44"/>
                    <a:pt x="116" y="51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0"/>
                    <a:pt x="2" y="42"/>
                    <a:pt x="5" y="3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3"/>
                    <a:pt x="15" y="53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7" y="75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8"/>
                    <a:pt x="21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5"/>
                    <a:pt x="24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6" y="96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7"/>
                    <a:pt x="27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8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9" y="99"/>
                  </a:cubicBezTo>
                  <a:cubicBezTo>
                    <a:pt x="29" y="100"/>
                    <a:pt x="29" y="100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1" y="103"/>
                  </a:cubicBezTo>
                  <a:cubicBezTo>
                    <a:pt x="31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2" y="104"/>
                    <a:pt x="32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5" y="106"/>
                  </a:cubicBezTo>
                  <a:cubicBezTo>
                    <a:pt x="35" y="106"/>
                    <a:pt x="35" y="106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5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7" y="95"/>
                    <a:pt x="37" y="95"/>
                  </a:cubicBezTo>
                  <a:cubicBezTo>
                    <a:pt x="37" y="94"/>
                    <a:pt x="37" y="94"/>
                    <a:pt x="37" y="93"/>
                  </a:cubicBezTo>
                  <a:cubicBezTo>
                    <a:pt x="37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5" y="93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2" y="82"/>
                  </a:cubicBezTo>
                  <a:cubicBezTo>
                    <a:pt x="42" y="82"/>
                    <a:pt x="42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8" y="80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7"/>
                    <a:pt x="49" y="76"/>
                    <a:pt x="49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2" y="69"/>
                    <a:pt x="52" y="69"/>
                  </a:cubicBezTo>
                  <a:cubicBezTo>
                    <a:pt x="52" y="69"/>
                    <a:pt x="52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3"/>
                    <a:pt x="50" y="63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1"/>
                    <a:pt x="49" y="61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9" y="57"/>
                    <a:pt x="39" y="57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2" y="46"/>
                    <a:pt x="22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3" y="46"/>
                    <a:pt x="13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7"/>
                    <a:pt x="10" y="37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40"/>
                    <a:pt x="8" y="40"/>
                  </a:cubicBezTo>
                  <a:cubicBezTo>
                    <a:pt x="8" y="40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6"/>
                  </a:cubicBezTo>
                  <a:cubicBezTo>
                    <a:pt x="9" y="36"/>
                    <a:pt x="8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6" y="22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9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1"/>
                    <a:pt x="42" y="11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1" y="3"/>
                    <a:pt x="45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49" y="7"/>
                    <a:pt x="49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6" y="6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7" y="5"/>
                  </a:cubicBez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1"/>
                    <a:pt x="75" y="3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8" y="16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80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8"/>
                  </a:cubicBezTo>
                  <a:cubicBezTo>
                    <a:pt x="83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6" y="19"/>
                    <a:pt x="86" y="19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19"/>
                    <a:pt x="90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4" y="22"/>
                    <a:pt x="94" y="22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0"/>
                    <a:pt x="94" y="20"/>
                  </a:cubicBezTo>
                  <a:cubicBezTo>
                    <a:pt x="94" y="19"/>
                    <a:pt x="94" y="18"/>
                    <a:pt x="93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6"/>
                    <a:pt x="94" y="16"/>
                    <a:pt x="94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8"/>
                    <a:pt x="97" y="18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1" y="28"/>
                    <a:pt x="101" y="27"/>
                    <a:pt x="101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99" y="28"/>
                    <a:pt x="99" y="28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9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5"/>
                  </a:cubicBezTo>
                  <a:cubicBezTo>
                    <a:pt x="78" y="25"/>
                    <a:pt x="78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6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5" y="29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1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6"/>
                  </a:cubicBezTo>
                  <a:cubicBezTo>
                    <a:pt x="70" y="36"/>
                    <a:pt x="70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1" y="45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7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3"/>
                    <a:pt x="77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9" y="53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3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4" y="54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4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2"/>
                  </a:cubicBezTo>
                  <a:cubicBezTo>
                    <a:pt x="86" y="52"/>
                    <a:pt x="86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3"/>
                  </a:cubicBezTo>
                  <a:cubicBezTo>
                    <a:pt x="89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2" y="53"/>
                  </a:cubicBezTo>
                  <a:cubicBezTo>
                    <a:pt x="92" y="53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4"/>
                    <a:pt x="94" y="55"/>
                  </a:cubicBezTo>
                  <a:cubicBezTo>
                    <a:pt x="94" y="55"/>
                    <a:pt x="94" y="55"/>
                    <a:pt x="94" y="56"/>
                  </a:cubicBezTo>
                  <a:cubicBezTo>
                    <a:pt x="94" y="56"/>
                    <a:pt x="94" y="56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60"/>
                    <a:pt x="9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0"/>
                    <a:pt x="94" y="60"/>
                    <a:pt x="95" y="60"/>
                  </a:cubicBezTo>
                  <a:cubicBezTo>
                    <a:pt x="95" y="60"/>
                    <a:pt x="95" y="61"/>
                    <a:pt x="95" y="61"/>
                  </a:cubicBezTo>
                  <a:cubicBezTo>
                    <a:pt x="95" y="61"/>
                    <a:pt x="95" y="61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6" y="70"/>
                    <a:pt x="96" y="70"/>
                  </a:cubicBezTo>
                  <a:cubicBezTo>
                    <a:pt x="96" y="70"/>
                    <a:pt x="96" y="70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4" y="74"/>
                  </a:cubicBezTo>
                  <a:cubicBezTo>
                    <a:pt x="94" y="74"/>
                    <a:pt x="94" y="74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1"/>
                    <a:pt x="94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5" y="87"/>
                    <a:pt x="95" y="87"/>
                  </a:cubicBezTo>
                  <a:cubicBezTo>
                    <a:pt x="95" y="87"/>
                    <a:pt x="95" y="88"/>
                    <a:pt x="95" y="88"/>
                  </a:cubicBezTo>
                  <a:cubicBezTo>
                    <a:pt x="95" y="88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3" y="90"/>
                    <a:pt x="93" y="90"/>
                  </a:cubicBezTo>
                  <a:cubicBezTo>
                    <a:pt x="93" y="90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2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5" y="92"/>
                  </a:cubicBezTo>
                  <a:cubicBezTo>
                    <a:pt x="95" y="92"/>
                    <a:pt x="95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2"/>
                    <a:pt x="98" y="92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100" y="91"/>
                    <a:pt x="100" y="91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89"/>
                    <a:pt x="101" y="88"/>
                    <a:pt x="101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5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5"/>
                    <a:pt x="104" y="85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4"/>
                    <a:pt x="105" y="84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7" y="82"/>
                    <a:pt x="107" y="82"/>
                  </a:cubicBezTo>
                  <a:cubicBezTo>
                    <a:pt x="107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8"/>
                    <a:pt x="107" y="78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7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5"/>
                    <a:pt x="110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3"/>
                    <a:pt x="111" y="73"/>
                  </a:cubicBezTo>
                  <a:cubicBezTo>
                    <a:pt x="111" y="73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1"/>
                    <a:pt x="111" y="71"/>
                    <a:pt x="111" y="70"/>
                  </a:cubicBezTo>
                  <a:cubicBezTo>
                    <a:pt x="111" y="70"/>
                    <a:pt x="111" y="70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7"/>
                    <a:pt x="112" y="66"/>
                    <a:pt x="112" y="65"/>
                  </a:cubicBezTo>
                  <a:cubicBezTo>
                    <a:pt x="112" y="65"/>
                    <a:pt x="112" y="64"/>
                    <a:pt x="112" y="64"/>
                  </a:cubicBezTo>
                  <a:cubicBezTo>
                    <a:pt x="112" y="63"/>
                    <a:pt x="112" y="62"/>
                    <a:pt x="113" y="62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8"/>
                    <a:pt x="114" y="58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49"/>
                    <a:pt x="115" y="49"/>
                    <a:pt x="114" y="49"/>
                  </a:cubicBezTo>
                  <a:cubicBezTo>
                    <a:pt x="114" y="48"/>
                    <a:pt x="113" y="48"/>
                    <a:pt x="113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4"/>
                  </a:cubicBezTo>
                  <a:cubicBezTo>
                    <a:pt x="112" y="44"/>
                    <a:pt x="112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2"/>
                    <a:pt x="111" y="42"/>
                  </a:cubicBezTo>
                  <a:cubicBezTo>
                    <a:pt x="111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5" y="34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4" y="32"/>
                    <a:pt x="104" y="31"/>
                    <a:pt x="103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7"/>
                    <a:pt x="108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3"/>
                    <a:pt x="111" y="43"/>
                  </a:cubicBezTo>
                  <a:cubicBezTo>
                    <a:pt x="112" y="43"/>
                    <a:pt x="112" y="43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2"/>
                    <a:pt x="112" y="41"/>
                    <a:pt x="112" y="39"/>
                  </a:cubicBezTo>
                  <a:cubicBezTo>
                    <a:pt x="112" y="38"/>
                    <a:pt x="112" y="38"/>
                    <a:pt x="112" y="37"/>
                  </a:cubicBezTo>
                  <a:close/>
                  <a:moveTo>
                    <a:pt x="79" y="5"/>
                  </a:moveTo>
                  <a:cubicBezTo>
                    <a:pt x="79" y="5"/>
                    <a:pt x="78" y="5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9" y="7"/>
                    <a:pt x="79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1" y="7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lose/>
                  <a:moveTo>
                    <a:pt x="75" y="5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9"/>
                    <a:pt x="74" y="9"/>
                  </a:cubicBezTo>
                  <a:cubicBezTo>
                    <a:pt x="74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8" y="7"/>
                    <a:pt x="78" y="7"/>
                    <a:pt x="77" y="7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8" y="6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112" y="77"/>
                  </a:moveTo>
                  <a:cubicBezTo>
                    <a:pt x="113" y="76"/>
                    <a:pt x="113" y="75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2" y="7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1" y="74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1" y="75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8"/>
                    <a:pt x="109" y="78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10" y="82"/>
                    <a:pt x="111" y="81"/>
                    <a:pt x="111" y="81"/>
                  </a:cubicBezTo>
                  <a:cubicBezTo>
                    <a:pt x="111" y="81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2" y="78"/>
                    <a:pt x="112" y="7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94" name="矩形 193"/>
          <p:cNvSpPr/>
          <p:nvPr/>
        </p:nvSpPr>
        <p:spPr>
          <a:xfrm>
            <a:off x="1245710" y="4029022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01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96" name="矩形 195"/>
          <p:cNvSpPr/>
          <p:nvPr/>
        </p:nvSpPr>
        <p:spPr>
          <a:xfrm>
            <a:off x="5601624" y="4029022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03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97" name="矩形 196"/>
          <p:cNvSpPr/>
          <p:nvPr/>
        </p:nvSpPr>
        <p:spPr>
          <a:xfrm>
            <a:off x="7743862" y="4029022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04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98" name="矩形 197"/>
          <p:cNvSpPr/>
          <p:nvPr/>
        </p:nvSpPr>
        <p:spPr>
          <a:xfrm>
            <a:off x="9886100" y="4029022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05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36" name="TextBox 165"/>
          <p:cNvSpPr txBox="1"/>
          <p:nvPr/>
        </p:nvSpPr>
        <p:spPr>
          <a:xfrm>
            <a:off x="3218702" y="4570888"/>
            <a:ext cx="1369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创新点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795722" y="1557868"/>
            <a:ext cx="2213428" cy="2397430"/>
            <a:chOff x="6501056" y="2921024"/>
            <a:chExt cx="696763" cy="696763"/>
          </a:xfrm>
        </p:grpSpPr>
        <p:sp>
          <p:nvSpPr>
            <p:cNvPr id="38" name="椭圆 37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39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40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5"/>
              </a:p>
            </p:txBody>
          </p:sp>
          <p:sp>
            <p:nvSpPr>
              <p:cNvPr id="41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5"/>
              </a:p>
            </p:txBody>
          </p:sp>
          <p:sp>
            <p:nvSpPr>
              <p:cNvPr id="42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5"/>
              </a:p>
            </p:txBody>
          </p:sp>
        </p:grpSp>
      </p:grpSp>
      <p:sp>
        <p:nvSpPr>
          <p:cNvPr id="43" name="矩形 42"/>
          <p:cNvSpPr/>
          <p:nvPr/>
        </p:nvSpPr>
        <p:spPr>
          <a:xfrm>
            <a:off x="3147540" y="4001483"/>
            <a:ext cx="15511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</a:rPr>
              <a:t>PART 02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9475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7" grpId="0"/>
      <p:bldP spid="168" grpId="0"/>
      <p:bldP spid="169" grpId="0"/>
      <p:bldP spid="194" grpId="0"/>
      <p:bldP spid="196" grpId="0"/>
      <p:bldP spid="197" grpId="0"/>
      <p:bldP spid="198" grpId="0"/>
      <p:bldP spid="36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4554757" y="1363990"/>
            <a:ext cx="1447847" cy="14513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0" tIns="41999" rIns="0" bIns="41999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老制度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H="1">
            <a:off x="981015" y="2026115"/>
            <a:ext cx="351460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4"/>
          <p:cNvSpPr>
            <a:spLocks noEditPoints="1"/>
          </p:cNvSpPr>
          <p:nvPr/>
        </p:nvSpPr>
        <p:spPr bwMode="auto">
          <a:xfrm>
            <a:off x="2600998" y="2058902"/>
            <a:ext cx="407896" cy="407843"/>
          </a:xfrm>
          <a:custGeom>
            <a:avLst/>
            <a:gdLst>
              <a:gd name="T0" fmla="*/ 23 w 47"/>
              <a:gd name="T1" fmla="*/ 0 h 47"/>
              <a:gd name="T2" fmla="*/ 47 w 47"/>
              <a:gd name="T3" fmla="*/ 24 h 47"/>
              <a:gd name="T4" fmla="*/ 23 w 47"/>
              <a:gd name="T5" fmla="*/ 47 h 47"/>
              <a:gd name="T6" fmla="*/ 0 w 47"/>
              <a:gd name="T7" fmla="*/ 24 h 47"/>
              <a:gd name="T8" fmla="*/ 23 w 47"/>
              <a:gd name="T9" fmla="*/ 0 h 47"/>
              <a:gd name="T10" fmla="*/ 23 w 47"/>
              <a:gd name="T11" fmla="*/ 15 h 47"/>
              <a:gd name="T12" fmla="*/ 15 w 47"/>
              <a:gd name="T13" fmla="*/ 24 h 47"/>
              <a:gd name="T14" fmla="*/ 23 w 47"/>
              <a:gd name="T15" fmla="*/ 32 h 47"/>
              <a:gd name="T16" fmla="*/ 32 w 47"/>
              <a:gd name="T17" fmla="*/ 24 h 47"/>
              <a:gd name="T18" fmla="*/ 23 w 47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3" y="0"/>
                </a:moveTo>
                <a:cubicBezTo>
                  <a:pt x="36" y="0"/>
                  <a:pt x="47" y="11"/>
                  <a:pt x="47" y="24"/>
                </a:cubicBezTo>
                <a:cubicBezTo>
                  <a:pt x="47" y="37"/>
                  <a:pt x="36" y="47"/>
                  <a:pt x="23" y="47"/>
                </a:cubicBezTo>
                <a:cubicBezTo>
                  <a:pt x="10" y="47"/>
                  <a:pt x="0" y="37"/>
                  <a:pt x="0" y="24"/>
                </a:cubicBezTo>
                <a:cubicBezTo>
                  <a:pt x="0" y="11"/>
                  <a:pt x="10" y="0"/>
                  <a:pt x="23" y="0"/>
                </a:cubicBezTo>
                <a:close/>
                <a:moveTo>
                  <a:pt x="23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3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3" y="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5"/>
          <p:cNvSpPr>
            <a:spLocks noEditPoints="1"/>
          </p:cNvSpPr>
          <p:nvPr/>
        </p:nvSpPr>
        <p:spPr bwMode="auto">
          <a:xfrm>
            <a:off x="1778838" y="2034485"/>
            <a:ext cx="411571" cy="407843"/>
          </a:xfrm>
          <a:custGeom>
            <a:avLst/>
            <a:gdLst>
              <a:gd name="T0" fmla="*/ 24 w 47"/>
              <a:gd name="T1" fmla="*/ 0 h 47"/>
              <a:gd name="T2" fmla="*/ 47 w 47"/>
              <a:gd name="T3" fmla="*/ 24 h 47"/>
              <a:gd name="T4" fmla="*/ 24 w 47"/>
              <a:gd name="T5" fmla="*/ 47 h 47"/>
              <a:gd name="T6" fmla="*/ 0 w 47"/>
              <a:gd name="T7" fmla="*/ 24 h 47"/>
              <a:gd name="T8" fmla="*/ 24 w 47"/>
              <a:gd name="T9" fmla="*/ 0 h 47"/>
              <a:gd name="T10" fmla="*/ 24 w 47"/>
              <a:gd name="T11" fmla="*/ 15 h 47"/>
              <a:gd name="T12" fmla="*/ 15 w 47"/>
              <a:gd name="T13" fmla="*/ 24 h 47"/>
              <a:gd name="T14" fmla="*/ 24 w 47"/>
              <a:gd name="T15" fmla="*/ 32 h 47"/>
              <a:gd name="T16" fmla="*/ 32 w 47"/>
              <a:gd name="T17" fmla="*/ 24 h 47"/>
              <a:gd name="T18" fmla="*/ 24 w 47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4" y="0"/>
                </a:moveTo>
                <a:cubicBezTo>
                  <a:pt x="37" y="0"/>
                  <a:pt x="47" y="11"/>
                  <a:pt x="47" y="24"/>
                </a:cubicBezTo>
                <a:cubicBezTo>
                  <a:pt x="47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4" y="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6"/>
          <p:cNvSpPr>
            <a:spLocks noEditPoints="1"/>
          </p:cNvSpPr>
          <p:nvPr/>
        </p:nvSpPr>
        <p:spPr bwMode="auto">
          <a:xfrm>
            <a:off x="1019635" y="2025982"/>
            <a:ext cx="415245" cy="407843"/>
          </a:xfrm>
          <a:custGeom>
            <a:avLst/>
            <a:gdLst>
              <a:gd name="T0" fmla="*/ 24 w 48"/>
              <a:gd name="T1" fmla="*/ 0 h 47"/>
              <a:gd name="T2" fmla="*/ 48 w 48"/>
              <a:gd name="T3" fmla="*/ 24 h 47"/>
              <a:gd name="T4" fmla="*/ 24 w 48"/>
              <a:gd name="T5" fmla="*/ 47 h 47"/>
              <a:gd name="T6" fmla="*/ 0 w 48"/>
              <a:gd name="T7" fmla="*/ 24 h 47"/>
              <a:gd name="T8" fmla="*/ 24 w 48"/>
              <a:gd name="T9" fmla="*/ 0 h 47"/>
              <a:gd name="T10" fmla="*/ 24 w 48"/>
              <a:gd name="T11" fmla="*/ 15 h 47"/>
              <a:gd name="T12" fmla="*/ 15 w 48"/>
              <a:gd name="T13" fmla="*/ 24 h 47"/>
              <a:gd name="T14" fmla="*/ 24 w 48"/>
              <a:gd name="T15" fmla="*/ 32 h 47"/>
              <a:gd name="T16" fmla="*/ 32 w 48"/>
              <a:gd name="T17" fmla="*/ 24 h 47"/>
              <a:gd name="T18" fmla="*/ 24 w 48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47">
                <a:moveTo>
                  <a:pt x="24" y="0"/>
                </a:moveTo>
                <a:cubicBezTo>
                  <a:pt x="37" y="0"/>
                  <a:pt x="48" y="11"/>
                  <a:pt x="48" y="24"/>
                </a:cubicBezTo>
                <a:cubicBezTo>
                  <a:pt x="48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9" y="32"/>
                  <a:pt x="32" y="28"/>
                  <a:pt x="32" y="24"/>
                </a:cubicBezTo>
                <a:cubicBezTo>
                  <a:pt x="32" y="19"/>
                  <a:pt x="29" y="15"/>
                  <a:pt x="24" y="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1875757" y="2400994"/>
            <a:ext cx="3719684" cy="3325995"/>
          </a:xfrm>
          <a:custGeom>
            <a:avLst/>
            <a:gdLst>
              <a:gd name="T0" fmla="*/ 285 w 336"/>
              <a:gd name="T1" fmla="*/ 285 h 303"/>
              <a:gd name="T2" fmla="*/ 84 w 336"/>
              <a:gd name="T3" fmla="*/ 202 h 303"/>
              <a:gd name="T4" fmla="*/ 0 w 336"/>
              <a:gd name="T5" fmla="*/ 0 h 303"/>
              <a:gd name="T6" fmla="*/ 23 w 336"/>
              <a:gd name="T7" fmla="*/ 0 h 303"/>
              <a:gd name="T8" fmla="*/ 100 w 336"/>
              <a:gd name="T9" fmla="*/ 186 h 303"/>
              <a:gd name="T10" fmla="*/ 285 w 336"/>
              <a:gd name="T11" fmla="*/ 262 h 303"/>
              <a:gd name="T12" fmla="*/ 285 w 336"/>
              <a:gd name="T13" fmla="*/ 245 h 303"/>
              <a:gd name="T14" fmla="*/ 336 w 336"/>
              <a:gd name="T15" fmla="*/ 275 h 303"/>
              <a:gd name="T16" fmla="*/ 285 w 336"/>
              <a:gd name="T17" fmla="*/ 303 h 303"/>
              <a:gd name="T18" fmla="*/ 285 w 336"/>
              <a:gd name="T19" fmla="*/ 28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" h="303">
                <a:moveTo>
                  <a:pt x="285" y="285"/>
                </a:moveTo>
                <a:cubicBezTo>
                  <a:pt x="206" y="285"/>
                  <a:pt x="135" y="253"/>
                  <a:pt x="84" y="202"/>
                </a:cubicBezTo>
                <a:cubicBezTo>
                  <a:pt x="32" y="150"/>
                  <a:pt x="0" y="7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72"/>
                  <a:pt x="52" y="138"/>
                  <a:pt x="100" y="186"/>
                </a:cubicBezTo>
                <a:cubicBezTo>
                  <a:pt x="147" y="233"/>
                  <a:pt x="213" y="262"/>
                  <a:pt x="285" y="262"/>
                </a:cubicBezTo>
                <a:cubicBezTo>
                  <a:pt x="285" y="245"/>
                  <a:pt x="285" y="245"/>
                  <a:pt x="285" y="245"/>
                </a:cubicBezTo>
                <a:cubicBezTo>
                  <a:pt x="336" y="275"/>
                  <a:pt x="336" y="275"/>
                  <a:pt x="336" y="275"/>
                </a:cubicBezTo>
                <a:cubicBezTo>
                  <a:pt x="285" y="303"/>
                  <a:pt x="285" y="303"/>
                  <a:pt x="285" y="303"/>
                </a:cubicBezTo>
                <a:lnTo>
                  <a:pt x="285" y="28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9"/>
          <p:cNvSpPr>
            <a:spLocks/>
          </p:cNvSpPr>
          <p:nvPr/>
        </p:nvSpPr>
        <p:spPr bwMode="auto">
          <a:xfrm>
            <a:off x="1083325" y="2379812"/>
            <a:ext cx="4427140" cy="4154806"/>
          </a:xfrm>
          <a:custGeom>
            <a:avLst/>
            <a:gdLst>
              <a:gd name="T0" fmla="*/ 395 w 446"/>
              <a:gd name="T1" fmla="*/ 395 h 413"/>
              <a:gd name="T2" fmla="*/ 116 w 446"/>
              <a:gd name="T3" fmla="*/ 279 h 413"/>
              <a:gd name="T4" fmla="*/ 0 w 446"/>
              <a:gd name="T5" fmla="*/ 0 h 413"/>
              <a:gd name="T6" fmla="*/ 23 w 446"/>
              <a:gd name="T7" fmla="*/ 0 h 413"/>
              <a:gd name="T8" fmla="*/ 132 w 446"/>
              <a:gd name="T9" fmla="*/ 263 h 413"/>
              <a:gd name="T10" fmla="*/ 395 w 446"/>
              <a:gd name="T11" fmla="*/ 373 h 413"/>
              <a:gd name="T12" fmla="*/ 395 w 446"/>
              <a:gd name="T13" fmla="*/ 355 h 413"/>
              <a:gd name="T14" fmla="*/ 446 w 446"/>
              <a:gd name="T15" fmla="*/ 385 h 413"/>
              <a:gd name="T16" fmla="*/ 395 w 446"/>
              <a:gd name="T17" fmla="*/ 413 h 413"/>
              <a:gd name="T18" fmla="*/ 395 w 446"/>
              <a:gd name="T19" fmla="*/ 3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6" h="413">
                <a:moveTo>
                  <a:pt x="395" y="395"/>
                </a:moveTo>
                <a:cubicBezTo>
                  <a:pt x="286" y="395"/>
                  <a:pt x="187" y="351"/>
                  <a:pt x="116" y="279"/>
                </a:cubicBezTo>
                <a:cubicBezTo>
                  <a:pt x="44" y="208"/>
                  <a:pt x="0" y="10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103"/>
                  <a:pt x="64" y="196"/>
                  <a:pt x="132" y="263"/>
                </a:cubicBezTo>
                <a:cubicBezTo>
                  <a:pt x="199" y="331"/>
                  <a:pt x="292" y="372"/>
                  <a:pt x="395" y="373"/>
                </a:cubicBezTo>
                <a:cubicBezTo>
                  <a:pt x="395" y="355"/>
                  <a:pt x="395" y="355"/>
                  <a:pt x="395" y="355"/>
                </a:cubicBezTo>
                <a:cubicBezTo>
                  <a:pt x="446" y="385"/>
                  <a:pt x="446" y="385"/>
                  <a:pt x="446" y="385"/>
                </a:cubicBezTo>
                <a:cubicBezTo>
                  <a:pt x="395" y="413"/>
                  <a:pt x="395" y="413"/>
                  <a:pt x="395" y="413"/>
                </a:cubicBezTo>
                <a:lnTo>
                  <a:pt x="395" y="39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5565472" y="3030157"/>
            <a:ext cx="546345" cy="854260"/>
          </a:xfrm>
          <a:prstGeom prst="rect">
            <a:avLst/>
          </a:prstGeom>
          <a:noFill/>
        </p:spPr>
        <p:txBody>
          <a:bodyPr wrap="none" lIns="83999" tIns="41999" rIns="83999" bIns="41999" rtlCol="0" anchor="ctr">
            <a:spAutoFit/>
          </a:bodyPr>
          <a:lstStyle/>
          <a:p>
            <a:r>
              <a:rPr lang="en-US" altLang="zh-CN" sz="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5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14079" y="4032776"/>
            <a:ext cx="546345" cy="854260"/>
          </a:xfrm>
          <a:prstGeom prst="rect">
            <a:avLst/>
          </a:prstGeom>
          <a:noFill/>
        </p:spPr>
        <p:txBody>
          <a:bodyPr wrap="none" lIns="83999" tIns="41999" rIns="83999" bIns="41999" rtlCol="0" anchor="ctr">
            <a:spAutoFit/>
          </a:bodyPr>
          <a:lstStyle/>
          <a:p>
            <a:r>
              <a:rPr lang="en-US" altLang="zh-CN" sz="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5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49267" y="5846281"/>
            <a:ext cx="598315" cy="854260"/>
          </a:xfrm>
          <a:prstGeom prst="rect">
            <a:avLst/>
          </a:prstGeom>
          <a:noFill/>
        </p:spPr>
        <p:txBody>
          <a:bodyPr wrap="square" lIns="83999" tIns="41999" rIns="83999" bIns="41999" rtlCol="0" anchor="ctr">
            <a:spAutoFit/>
          </a:bodyPr>
          <a:lstStyle/>
          <a:p>
            <a:r>
              <a:rPr lang="en-US" altLang="zh-CN" sz="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5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02897" y="3198216"/>
            <a:ext cx="4591896" cy="564950"/>
          </a:xfrm>
          <a:prstGeom prst="rect">
            <a:avLst/>
          </a:prstGeom>
          <a:noFill/>
        </p:spPr>
        <p:txBody>
          <a:bodyPr wrap="square" lIns="83999" tIns="41999" rIns="83999" bIns="4199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替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换考核方案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51196" y="4198144"/>
            <a:ext cx="4591896" cy="564950"/>
          </a:xfrm>
          <a:prstGeom prst="rect">
            <a:avLst/>
          </a:prstGeom>
          <a:noFill/>
        </p:spPr>
        <p:txBody>
          <a:bodyPr wrap="square" lIns="83999" tIns="41999" rIns="83999" bIns="4199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末尾考核淘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汰方案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51196" y="5162039"/>
            <a:ext cx="4591896" cy="564950"/>
          </a:xfrm>
          <a:prstGeom prst="rect">
            <a:avLst/>
          </a:prstGeom>
          <a:noFill/>
        </p:spPr>
        <p:txBody>
          <a:bodyPr wrap="square" lIns="83999" tIns="41999" rIns="83999" bIns="4199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赔书预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约方案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29"/>
          <p:cNvSpPr txBox="1"/>
          <p:nvPr/>
        </p:nvSpPr>
        <p:spPr>
          <a:xfrm>
            <a:off x="5648339" y="5038654"/>
            <a:ext cx="546345" cy="854260"/>
          </a:xfrm>
          <a:prstGeom prst="rect">
            <a:avLst/>
          </a:prstGeom>
          <a:noFill/>
        </p:spPr>
        <p:txBody>
          <a:bodyPr wrap="none" lIns="83999" tIns="41999" rIns="83999" bIns="41999" rtlCol="0" anchor="ctr">
            <a:spAutoFit/>
          </a:bodyPr>
          <a:lstStyle/>
          <a:p>
            <a:r>
              <a:rPr lang="en-US" altLang="zh-CN" sz="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5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33"/>
          <p:cNvSpPr txBox="1"/>
          <p:nvPr/>
        </p:nvSpPr>
        <p:spPr>
          <a:xfrm>
            <a:off x="6351196" y="6012206"/>
            <a:ext cx="4591896" cy="564950"/>
          </a:xfrm>
          <a:prstGeom prst="rect">
            <a:avLst/>
          </a:prstGeom>
          <a:noFill/>
        </p:spPr>
        <p:txBody>
          <a:bodyPr wrap="square" lIns="83999" tIns="41999" rIns="83999" bIns="4199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面对面解决问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题方案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reeform 24"/>
          <p:cNvSpPr>
            <a:spLocks noEditPoints="1"/>
          </p:cNvSpPr>
          <p:nvPr/>
        </p:nvSpPr>
        <p:spPr bwMode="auto">
          <a:xfrm>
            <a:off x="3396935" y="2025981"/>
            <a:ext cx="407896" cy="407843"/>
          </a:xfrm>
          <a:custGeom>
            <a:avLst/>
            <a:gdLst>
              <a:gd name="T0" fmla="*/ 23 w 47"/>
              <a:gd name="T1" fmla="*/ 0 h 47"/>
              <a:gd name="T2" fmla="*/ 47 w 47"/>
              <a:gd name="T3" fmla="*/ 24 h 47"/>
              <a:gd name="T4" fmla="*/ 23 w 47"/>
              <a:gd name="T5" fmla="*/ 47 h 47"/>
              <a:gd name="T6" fmla="*/ 0 w 47"/>
              <a:gd name="T7" fmla="*/ 24 h 47"/>
              <a:gd name="T8" fmla="*/ 23 w 47"/>
              <a:gd name="T9" fmla="*/ 0 h 47"/>
              <a:gd name="T10" fmla="*/ 23 w 47"/>
              <a:gd name="T11" fmla="*/ 15 h 47"/>
              <a:gd name="T12" fmla="*/ 15 w 47"/>
              <a:gd name="T13" fmla="*/ 24 h 47"/>
              <a:gd name="T14" fmla="*/ 23 w 47"/>
              <a:gd name="T15" fmla="*/ 32 h 47"/>
              <a:gd name="T16" fmla="*/ 32 w 47"/>
              <a:gd name="T17" fmla="*/ 24 h 47"/>
              <a:gd name="T18" fmla="*/ 23 w 47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3" y="0"/>
                </a:moveTo>
                <a:cubicBezTo>
                  <a:pt x="36" y="0"/>
                  <a:pt x="47" y="11"/>
                  <a:pt x="47" y="24"/>
                </a:cubicBezTo>
                <a:cubicBezTo>
                  <a:pt x="47" y="37"/>
                  <a:pt x="36" y="47"/>
                  <a:pt x="23" y="47"/>
                </a:cubicBezTo>
                <a:cubicBezTo>
                  <a:pt x="10" y="47"/>
                  <a:pt x="0" y="37"/>
                  <a:pt x="0" y="24"/>
                </a:cubicBezTo>
                <a:cubicBezTo>
                  <a:pt x="0" y="11"/>
                  <a:pt x="10" y="0"/>
                  <a:pt x="23" y="0"/>
                </a:cubicBezTo>
                <a:close/>
                <a:moveTo>
                  <a:pt x="23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3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3" y="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8"/>
          <p:cNvSpPr>
            <a:spLocks/>
          </p:cNvSpPr>
          <p:nvPr/>
        </p:nvSpPr>
        <p:spPr bwMode="auto">
          <a:xfrm>
            <a:off x="2660139" y="2455006"/>
            <a:ext cx="2850326" cy="2331483"/>
          </a:xfrm>
          <a:custGeom>
            <a:avLst/>
            <a:gdLst>
              <a:gd name="T0" fmla="*/ 285 w 336"/>
              <a:gd name="T1" fmla="*/ 285 h 303"/>
              <a:gd name="T2" fmla="*/ 84 w 336"/>
              <a:gd name="T3" fmla="*/ 202 h 303"/>
              <a:gd name="T4" fmla="*/ 0 w 336"/>
              <a:gd name="T5" fmla="*/ 0 h 303"/>
              <a:gd name="T6" fmla="*/ 23 w 336"/>
              <a:gd name="T7" fmla="*/ 0 h 303"/>
              <a:gd name="T8" fmla="*/ 100 w 336"/>
              <a:gd name="T9" fmla="*/ 186 h 303"/>
              <a:gd name="T10" fmla="*/ 285 w 336"/>
              <a:gd name="T11" fmla="*/ 262 h 303"/>
              <a:gd name="T12" fmla="*/ 285 w 336"/>
              <a:gd name="T13" fmla="*/ 245 h 303"/>
              <a:gd name="T14" fmla="*/ 336 w 336"/>
              <a:gd name="T15" fmla="*/ 275 h 303"/>
              <a:gd name="T16" fmla="*/ 285 w 336"/>
              <a:gd name="T17" fmla="*/ 303 h 303"/>
              <a:gd name="T18" fmla="*/ 285 w 336"/>
              <a:gd name="T19" fmla="*/ 28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" h="303">
                <a:moveTo>
                  <a:pt x="285" y="285"/>
                </a:moveTo>
                <a:cubicBezTo>
                  <a:pt x="206" y="285"/>
                  <a:pt x="135" y="253"/>
                  <a:pt x="84" y="202"/>
                </a:cubicBezTo>
                <a:cubicBezTo>
                  <a:pt x="32" y="150"/>
                  <a:pt x="0" y="7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72"/>
                  <a:pt x="52" y="138"/>
                  <a:pt x="100" y="186"/>
                </a:cubicBezTo>
                <a:cubicBezTo>
                  <a:pt x="147" y="233"/>
                  <a:pt x="213" y="262"/>
                  <a:pt x="285" y="262"/>
                </a:cubicBezTo>
                <a:cubicBezTo>
                  <a:pt x="285" y="245"/>
                  <a:pt x="285" y="245"/>
                  <a:pt x="285" y="245"/>
                </a:cubicBezTo>
                <a:cubicBezTo>
                  <a:pt x="336" y="275"/>
                  <a:pt x="336" y="275"/>
                  <a:pt x="336" y="275"/>
                </a:cubicBezTo>
                <a:cubicBezTo>
                  <a:pt x="285" y="303"/>
                  <a:pt x="285" y="303"/>
                  <a:pt x="285" y="303"/>
                </a:cubicBezTo>
                <a:lnTo>
                  <a:pt x="285" y="28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28"/>
          <p:cNvSpPr>
            <a:spLocks/>
          </p:cNvSpPr>
          <p:nvPr/>
        </p:nvSpPr>
        <p:spPr bwMode="auto">
          <a:xfrm>
            <a:off x="3511474" y="2442329"/>
            <a:ext cx="1998992" cy="1170116"/>
          </a:xfrm>
          <a:custGeom>
            <a:avLst/>
            <a:gdLst>
              <a:gd name="T0" fmla="*/ 285 w 336"/>
              <a:gd name="T1" fmla="*/ 285 h 303"/>
              <a:gd name="T2" fmla="*/ 84 w 336"/>
              <a:gd name="T3" fmla="*/ 202 h 303"/>
              <a:gd name="T4" fmla="*/ 0 w 336"/>
              <a:gd name="T5" fmla="*/ 0 h 303"/>
              <a:gd name="T6" fmla="*/ 23 w 336"/>
              <a:gd name="T7" fmla="*/ 0 h 303"/>
              <a:gd name="T8" fmla="*/ 100 w 336"/>
              <a:gd name="T9" fmla="*/ 186 h 303"/>
              <a:gd name="T10" fmla="*/ 285 w 336"/>
              <a:gd name="T11" fmla="*/ 262 h 303"/>
              <a:gd name="T12" fmla="*/ 285 w 336"/>
              <a:gd name="T13" fmla="*/ 245 h 303"/>
              <a:gd name="T14" fmla="*/ 336 w 336"/>
              <a:gd name="T15" fmla="*/ 275 h 303"/>
              <a:gd name="T16" fmla="*/ 285 w 336"/>
              <a:gd name="T17" fmla="*/ 303 h 303"/>
              <a:gd name="T18" fmla="*/ 285 w 336"/>
              <a:gd name="T19" fmla="*/ 28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" h="303">
                <a:moveTo>
                  <a:pt x="285" y="285"/>
                </a:moveTo>
                <a:cubicBezTo>
                  <a:pt x="206" y="285"/>
                  <a:pt x="135" y="253"/>
                  <a:pt x="84" y="202"/>
                </a:cubicBezTo>
                <a:cubicBezTo>
                  <a:pt x="32" y="150"/>
                  <a:pt x="0" y="7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72"/>
                  <a:pt x="52" y="138"/>
                  <a:pt x="100" y="186"/>
                </a:cubicBezTo>
                <a:cubicBezTo>
                  <a:pt x="147" y="233"/>
                  <a:pt x="213" y="262"/>
                  <a:pt x="285" y="262"/>
                </a:cubicBezTo>
                <a:cubicBezTo>
                  <a:pt x="285" y="245"/>
                  <a:pt x="285" y="245"/>
                  <a:pt x="285" y="245"/>
                </a:cubicBezTo>
                <a:cubicBezTo>
                  <a:pt x="336" y="275"/>
                  <a:pt x="336" y="275"/>
                  <a:pt x="336" y="275"/>
                </a:cubicBezTo>
                <a:cubicBezTo>
                  <a:pt x="285" y="303"/>
                  <a:pt x="285" y="303"/>
                  <a:pt x="285" y="303"/>
                </a:cubicBezTo>
                <a:lnTo>
                  <a:pt x="285" y="28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09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00"/>
                            </p:stCondLst>
                            <p:childTnLst>
                              <p:par>
                                <p:cTn id="5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9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400"/>
                            </p:stCondLst>
                            <p:childTnLst>
                              <p:par>
                                <p:cTn id="6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900"/>
                            </p:stCondLst>
                            <p:childTnLst>
                              <p:par>
                                <p:cTn id="7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4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17" grpId="0"/>
      <p:bldP spid="18" grpId="0"/>
      <p:bldP spid="19" grpId="0" animBg="1"/>
      <p:bldP spid="20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13"/>
          <p:cNvSpPr>
            <a:spLocks noChangeArrowheads="1"/>
          </p:cNvSpPr>
          <p:nvPr/>
        </p:nvSpPr>
        <p:spPr bwMode="auto">
          <a:xfrm>
            <a:off x="480280" y="3361071"/>
            <a:ext cx="1329178" cy="1329178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Freeform 30"/>
          <p:cNvSpPr>
            <a:spLocks noEditPoints="1"/>
          </p:cNvSpPr>
          <p:nvPr/>
        </p:nvSpPr>
        <p:spPr bwMode="auto">
          <a:xfrm>
            <a:off x="721421" y="3720919"/>
            <a:ext cx="846897" cy="609482"/>
          </a:xfrm>
          <a:custGeom>
            <a:avLst/>
            <a:gdLst>
              <a:gd name="T0" fmla="*/ 7 w 90"/>
              <a:gd name="T1" fmla="*/ 61 h 65"/>
              <a:gd name="T2" fmla="*/ 7 w 90"/>
              <a:gd name="T3" fmla="*/ 65 h 65"/>
              <a:gd name="T4" fmla="*/ 89 w 90"/>
              <a:gd name="T5" fmla="*/ 59 h 65"/>
              <a:gd name="T6" fmla="*/ 15 w 90"/>
              <a:gd name="T7" fmla="*/ 41 h 65"/>
              <a:gd name="T8" fmla="*/ 15 w 90"/>
              <a:gd name="T9" fmla="*/ 4 h 65"/>
              <a:gd name="T10" fmla="*/ 79 w 90"/>
              <a:gd name="T11" fmla="*/ 34 h 65"/>
              <a:gd name="T12" fmla="*/ 78 w 90"/>
              <a:gd name="T13" fmla="*/ 44 h 65"/>
              <a:gd name="T14" fmla="*/ 83 w 90"/>
              <a:gd name="T15" fmla="*/ 11 h 65"/>
              <a:gd name="T16" fmla="*/ 7 w 90"/>
              <a:gd name="T17" fmla="*/ 3 h 65"/>
              <a:gd name="T18" fmla="*/ 10 w 90"/>
              <a:gd name="T19" fmla="*/ 44 h 65"/>
              <a:gd name="T20" fmla="*/ 7 w 90"/>
              <a:gd name="T21" fmla="*/ 59 h 65"/>
              <a:gd name="T22" fmla="*/ 24 w 90"/>
              <a:gd name="T23" fmla="*/ 51 h 65"/>
              <a:gd name="T24" fmla="*/ 32 w 90"/>
              <a:gd name="T25" fmla="*/ 51 h 65"/>
              <a:gd name="T26" fmla="*/ 24 w 90"/>
              <a:gd name="T27" fmla="*/ 48 h 65"/>
              <a:gd name="T28" fmla="*/ 24 w 90"/>
              <a:gd name="T29" fmla="*/ 45 h 65"/>
              <a:gd name="T30" fmla="*/ 31 w 90"/>
              <a:gd name="T31" fmla="*/ 47 h 65"/>
              <a:gd name="T32" fmla="*/ 38 w 90"/>
              <a:gd name="T33" fmla="*/ 47 h 65"/>
              <a:gd name="T34" fmla="*/ 39 w 90"/>
              <a:gd name="T35" fmla="*/ 50 h 65"/>
              <a:gd name="T36" fmla="*/ 39 w 90"/>
              <a:gd name="T37" fmla="*/ 53 h 65"/>
              <a:gd name="T38" fmla="*/ 41 w 90"/>
              <a:gd name="T39" fmla="*/ 47 h 65"/>
              <a:gd name="T40" fmla="*/ 49 w 90"/>
              <a:gd name="T41" fmla="*/ 47 h 65"/>
              <a:gd name="T42" fmla="*/ 50 w 90"/>
              <a:gd name="T43" fmla="*/ 50 h 65"/>
              <a:gd name="T44" fmla="*/ 50 w 90"/>
              <a:gd name="T45" fmla="*/ 53 h 65"/>
              <a:gd name="T46" fmla="*/ 51 w 90"/>
              <a:gd name="T47" fmla="*/ 47 h 65"/>
              <a:gd name="T48" fmla="*/ 59 w 90"/>
              <a:gd name="T49" fmla="*/ 47 h 65"/>
              <a:gd name="T50" fmla="*/ 61 w 90"/>
              <a:gd name="T51" fmla="*/ 50 h 65"/>
              <a:gd name="T52" fmla="*/ 61 w 90"/>
              <a:gd name="T53" fmla="*/ 53 h 65"/>
              <a:gd name="T54" fmla="*/ 62 w 90"/>
              <a:gd name="T55" fmla="*/ 47 h 65"/>
              <a:gd name="T56" fmla="*/ 69 w 90"/>
              <a:gd name="T57" fmla="*/ 47 h 65"/>
              <a:gd name="T58" fmla="*/ 5 w 90"/>
              <a:gd name="T59" fmla="*/ 34 h 65"/>
              <a:gd name="T60" fmla="*/ 82 w 90"/>
              <a:gd name="T61" fmla="*/ 34 h 65"/>
              <a:gd name="T62" fmla="*/ 15 w 90"/>
              <a:gd name="T63" fmla="*/ 2 h 65"/>
              <a:gd name="T64" fmla="*/ 5 w 90"/>
              <a:gd name="T65" fmla="*/ 34 h 65"/>
              <a:gd name="T66" fmla="*/ 10 w 90"/>
              <a:gd name="T67" fmla="*/ 47 h 65"/>
              <a:gd name="T68" fmla="*/ 13 w 90"/>
              <a:gd name="T69" fmla="*/ 48 h 65"/>
              <a:gd name="T70" fmla="*/ 14 w 90"/>
              <a:gd name="T71" fmla="*/ 51 h 65"/>
              <a:gd name="T72" fmla="*/ 17 w 90"/>
              <a:gd name="T73" fmla="*/ 53 h 65"/>
              <a:gd name="T74" fmla="*/ 67 w 90"/>
              <a:gd name="T75" fmla="*/ 57 h 65"/>
              <a:gd name="T76" fmla="*/ 23 w 90"/>
              <a:gd name="T77" fmla="*/ 55 h 65"/>
              <a:gd name="T78" fmla="*/ 67 w 90"/>
              <a:gd name="T79" fmla="*/ 57 h 65"/>
              <a:gd name="T80" fmla="*/ 68 w 90"/>
              <a:gd name="T81" fmla="*/ 51 h 65"/>
              <a:gd name="T82" fmla="*/ 72 w 90"/>
              <a:gd name="T83" fmla="*/ 53 h 65"/>
              <a:gd name="T84" fmla="*/ 72 w 90"/>
              <a:gd name="T85" fmla="*/ 47 h 65"/>
              <a:gd name="T86" fmla="*/ 77 w 90"/>
              <a:gd name="T87" fmla="*/ 48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0" h="65">
                <a:moveTo>
                  <a:pt x="89" y="59"/>
                </a:moveTo>
                <a:cubicBezTo>
                  <a:pt x="89" y="60"/>
                  <a:pt x="86" y="61"/>
                  <a:pt x="83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3" y="61"/>
                  <a:pt x="1" y="60"/>
                  <a:pt x="0" y="59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3"/>
                  <a:pt x="3" y="65"/>
                  <a:pt x="7" y="65"/>
                </a:cubicBezTo>
                <a:cubicBezTo>
                  <a:pt x="83" y="65"/>
                  <a:pt x="83" y="65"/>
                  <a:pt x="83" y="65"/>
                </a:cubicBezTo>
                <a:cubicBezTo>
                  <a:pt x="87" y="65"/>
                  <a:pt x="90" y="63"/>
                  <a:pt x="89" y="62"/>
                </a:cubicBezTo>
                <a:cubicBezTo>
                  <a:pt x="89" y="59"/>
                  <a:pt x="89" y="59"/>
                  <a:pt x="89" y="59"/>
                </a:cubicBezTo>
                <a:close/>
                <a:moveTo>
                  <a:pt x="79" y="34"/>
                </a:moveTo>
                <a:cubicBezTo>
                  <a:pt x="79" y="38"/>
                  <a:pt x="76" y="41"/>
                  <a:pt x="73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1" y="41"/>
                  <a:pt x="8" y="38"/>
                  <a:pt x="8" y="34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7"/>
                  <a:pt x="11" y="4"/>
                  <a:pt x="15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6" y="4"/>
                  <a:pt x="79" y="7"/>
                  <a:pt x="79" y="11"/>
                </a:cubicBezTo>
                <a:cubicBezTo>
                  <a:pt x="79" y="34"/>
                  <a:pt x="79" y="34"/>
                  <a:pt x="79" y="34"/>
                </a:cubicBezTo>
                <a:close/>
                <a:moveTo>
                  <a:pt x="89" y="56"/>
                </a:moveTo>
                <a:cubicBezTo>
                  <a:pt x="85" y="46"/>
                  <a:pt x="85" y="46"/>
                  <a:pt x="85" y="46"/>
                </a:cubicBezTo>
                <a:cubicBezTo>
                  <a:pt x="85" y="45"/>
                  <a:pt x="82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81" y="42"/>
                  <a:pt x="83" y="38"/>
                  <a:pt x="83" y="34"/>
                </a:cubicBezTo>
                <a:cubicBezTo>
                  <a:pt x="83" y="11"/>
                  <a:pt x="83" y="11"/>
                  <a:pt x="83" y="11"/>
                </a:cubicBezTo>
                <a:cubicBezTo>
                  <a:pt x="83" y="5"/>
                  <a:pt x="79" y="0"/>
                  <a:pt x="73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2" y="0"/>
                  <a:pt x="9" y="1"/>
                  <a:pt x="7" y="3"/>
                </a:cubicBezTo>
                <a:cubicBezTo>
                  <a:pt x="5" y="6"/>
                  <a:pt x="4" y="8"/>
                  <a:pt x="4" y="11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8"/>
                  <a:pt x="6" y="42"/>
                  <a:pt x="10" y="44"/>
                </a:cubicBezTo>
                <a:cubicBezTo>
                  <a:pt x="7" y="44"/>
                  <a:pt x="5" y="45"/>
                  <a:pt x="4" y="4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8"/>
                  <a:pt x="3" y="59"/>
                  <a:pt x="7" y="59"/>
                </a:cubicBezTo>
                <a:cubicBezTo>
                  <a:pt x="83" y="59"/>
                  <a:pt x="83" y="59"/>
                  <a:pt x="83" y="59"/>
                </a:cubicBezTo>
                <a:cubicBezTo>
                  <a:pt x="87" y="59"/>
                  <a:pt x="90" y="58"/>
                  <a:pt x="89" y="56"/>
                </a:cubicBezTo>
                <a:close/>
                <a:moveTo>
                  <a:pt x="24" y="51"/>
                </a:moveTo>
                <a:cubicBezTo>
                  <a:pt x="24" y="51"/>
                  <a:pt x="24" y="51"/>
                  <a:pt x="24" y="51"/>
                </a:cubicBezTo>
                <a:cubicBezTo>
                  <a:pt x="25" y="50"/>
                  <a:pt x="26" y="50"/>
                  <a:pt x="29" y="50"/>
                </a:cubicBezTo>
                <a:cubicBezTo>
                  <a:pt x="31" y="50"/>
                  <a:pt x="32" y="50"/>
                  <a:pt x="32" y="51"/>
                </a:cubicBezTo>
                <a:cubicBezTo>
                  <a:pt x="32" y="52"/>
                  <a:pt x="30" y="53"/>
                  <a:pt x="28" y="53"/>
                </a:cubicBezTo>
                <a:cubicBezTo>
                  <a:pt x="26" y="53"/>
                  <a:pt x="24" y="52"/>
                  <a:pt x="24" y="51"/>
                </a:cubicBezTo>
                <a:close/>
                <a:moveTo>
                  <a:pt x="24" y="48"/>
                </a:moveTo>
                <a:cubicBezTo>
                  <a:pt x="24" y="48"/>
                  <a:pt x="24" y="48"/>
                  <a:pt x="24" y="48"/>
                </a:cubicBezTo>
                <a:cubicBezTo>
                  <a:pt x="21" y="48"/>
                  <a:pt x="20" y="48"/>
                  <a:pt x="20" y="47"/>
                </a:cubicBezTo>
                <a:cubicBezTo>
                  <a:pt x="20" y="46"/>
                  <a:pt x="22" y="45"/>
                  <a:pt x="24" y="45"/>
                </a:cubicBezTo>
                <a:cubicBezTo>
                  <a:pt x="26" y="45"/>
                  <a:pt x="28" y="46"/>
                  <a:pt x="28" y="47"/>
                </a:cubicBezTo>
                <a:cubicBezTo>
                  <a:pt x="27" y="48"/>
                  <a:pt x="26" y="48"/>
                  <a:pt x="24" y="48"/>
                </a:cubicBezTo>
                <a:close/>
                <a:moveTo>
                  <a:pt x="31" y="47"/>
                </a:moveTo>
                <a:cubicBezTo>
                  <a:pt x="31" y="47"/>
                  <a:pt x="31" y="47"/>
                  <a:pt x="31" y="47"/>
                </a:cubicBezTo>
                <a:cubicBezTo>
                  <a:pt x="31" y="46"/>
                  <a:pt x="32" y="45"/>
                  <a:pt x="34" y="45"/>
                </a:cubicBezTo>
                <a:cubicBezTo>
                  <a:pt x="36" y="45"/>
                  <a:pt x="38" y="46"/>
                  <a:pt x="38" y="47"/>
                </a:cubicBezTo>
                <a:cubicBezTo>
                  <a:pt x="38" y="48"/>
                  <a:pt x="36" y="48"/>
                  <a:pt x="34" y="48"/>
                </a:cubicBezTo>
                <a:cubicBezTo>
                  <a:pt x="32" y="48"/>
                  <a:pt x="30" y="48"/>
                  <a:pt x="31" y="47"/>
                </a:cubicBezTo>
                <a:close/>
                <a:moveTo>
                  <a:pt x="39" y="50"/>
                </a:moveTo>
                <a:cubicBezTo>
                  <a:pt x="39" y="50"/>
                  <a:pt x="39" y="50"/>
                  <a:pt x="39" y="50"/>
                </a:cubicBezTo>
                <a:cubicBezTo>
                  <a:pt x="41" y="50"/>
                  <a:pt x="43" y="50"/>
                  <a:pt x="43" y="51"/>
                </a:cubicBezTo>
                <a:cubicBezTo>
                  <a:pt x="43" y="52"/>
                  <a:pt x="41" y="53"/>
                  <a:pt x="39" y="53"/>
                </a:cubicBezTo>
                <a:cubicBezTo>
                  <a:pt x="37" y="53"/>
                  <a:pt x="35" y="52"/>
                  <a:pt x="35" y="51"/>
                </a:cubicBezTo>
                <a:cubicBezTo>
                  <a:pt x="35" y="50"/>
                  <a:pt x="37" y="50"/>
                  <a:pt x="39" y="50"/>
                </a:cubicBezTo>
                <a:close/>
                <a:moveTo>
                  <a:pt x="41" y="47"/>
                </a:move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3" y="45"/>
                  <a:pt x="45" y="45"/>
                </a:cubicBezTo>
                <a:cubicBezTo>
                  <a:pt x="47" y="45"/>
                  <a:pt x="49" y="46"/>
                  <a:pt x="49" y="47"/>
                </a:cubicBezTo>
                <a:cubicBezTo>
                  <a:pt x="49" y="48"/>
                  <a:pt x="47" y="48"/>
                  <a:pt x="45" y="48"/>
                </a:cubicBezTo>
                <a:cubicBezTo>
                  <a:pt x="43" y="48"/>
                  <a:pt x="41" y="48"/>
                  <a:pt x="41" y="47"/>
                </a:cubicBezTo>
                <a:close/>
                <a:moveTo>
                  <a:pt x="50" y="50"/>
                </a:moveTo>
                <a:cubicBezTo>
                  <a:pt x="50" y="50"/>
                  <a:pt x="50" y="50"/>
                  <a:pt x="50" y="50"/>
                </a:cubicBezTo>
                <a:cubicBezTo>
                  <a:pt x="52" y="50"/>
                  <a:pt x="54" y="50"/>
                  <a:pt x="54" y="51"/>
                </a:cubicBezTo>
                <a:cubicBezTo>
                  <a:pt x="54" y="52"/>
                  <a:pt x="52" y="53"/>
                  <a:pt x="50" y="53"/>
                </a:cubicBezTo>
                <a:cubicBezTo>
                  <a:pt x="48" y="53"/>
                  <a:pt x="46" y="52"/>
                  <a:pt x="46" y="51"/>
                </a:cubicBezTo>
                <a:cubicBezTo>
                  <a:pt x="46" y="50"/>
                  <a:pt x="48" y="50"/>
                  <a:pt x="50" y="50"/>
                </a:cubicBezTo>
                <a:close/>
                <a:moveTo>
                  <a:pt x="51" y="4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6"/>
                  <a:pt x="53" y="45"/>
                  <a:pt x="55" y="45"/>
                </a:cubicBezTo>
                <a:cubicBezTo>
                  <a:pt x="57" y="45"/>
                  <a:pt x="59" y="46"/>
                  <a:pt x="59" y="47"/>
                </a:cubicBezTo>
                <a:cubicBezTo>
                  <a:pt x="59" y="48"/>
                  <a:pt x="57" y="48"/>
                  <a:pt x="55" y="48"/>
                </a:cubicBezTo>
                <a:cubicBezTo>
                  <a:pt x="53" y="48"/>
                  <a:pt x="52" y="48"/>
                  <a:pt x="51" y="47"/>
                </a:cubicBezTo>
                <a:close/>
                <a:moveTo>
                  <a:pt x="61" y="50"/>
                </a:move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5" y="50"/>
                  <a:pt x="65" y="51"/>
                </a:cubicBezTo>
                <a:cubicBezTo>
                  <a:pt x="65" y="52"/>
                  <a:pt x="63" y="53"/>
                  <a:pt x="61" y="53"/>
                </a:cubicBezTo>
                <a:cubicBezTo>
                  <a:pt x="59" y="53"/>
                  <a:pt x="57" y="52"/>
                  <a:pt x="57" y="51"/>
                </a:cubicBezTo>
                <a:cubicBezTo>
                  <a:pt x="57" y="50"/>
                  <a:pt x="59" y="50"/>
                  <a:pt x="61" y="50"/>
                </a:cubicBezTo>
                <a:close/>
                <a:moveTo>
                  <a:pt x="62" y="47"/>
                </a:moveTo>
                <a:cubicBezTo>
                  <a:pt x="62" y="47"/>
                  <a:pt x="62" y="47"/>
                  <a:pt x="62" y="47"/>
                </a:cubicBezTo>
                <a:cubicBezTo>
                  <a:pt x="62" y="46"/>
                  <a:pt x="63" y="45"/>
                  <a:pt x="65" y="45"/>
                </a:cubicBezTo>
                <a:cubicBezTo>
                  <a:pt x="68" y="45"/>
                  <a:pt x="69" y="46"/>
                  <a:pt x="69" y="47"/>
                </a:cubicBezTo>
                <a:cubicBezTo>
                  <a:pt x="70" y="48"/>
                  <a:pt x="68" y="48"/>
                  <a:pt x="66" y="48"/>
                </a:cubicBezTo>
                <a:cubicBezTo>
                  <a:pt x="64" y="48"/>
                  <a:pt x="62" y="48"/>
                  <a:pt x="62" y="47"/>
                </a:cubicBezTo>
                <a:close/>
                <a:moveTo>
                  <a:pt x="5" y="34"/>
                </a:moveTo>
                <a:cubicBezTo>
                  <a:pt x="5" y="39"/>
                  <a:pt x="10" y="44"/>
                  <a:pt x="15" y="44"/>
                </a:cubicBezTo>
                <a:cubicBezTo>
                  <a:pt x="73" y="44"/>
                  <a:pt x="73" y="44"/>
                  <a:pt x="73" y="44"/>
                </a:cubicBezTo>
                <a:cubicBezTo>
                  <a:pt x="78" y="44"/>
                  <a:pt x="82" y="39"/>
                  <a:pt x="82" y="34"/>
                </a:cubicBezTo>
                <a:cubicBezTo>
                  <a:pt x="82" y="11"/>
                  <a:pt x="82" y="11"/>
                  <a:pt x="82" y="11"/>
                </a:cubicBezTo>
                <a:cubicBezTo>
                  <a:pt x="82" y="6"/>
                  <a:pt x="78" y="2"/>
                  <a:pt x="73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2" y="2"/>
                  <a:pt x="10" y="3"/>
                  <a:pt x="8" y="4"/>
                </a:cubicBezTo>
                <a:cubicBezTo>
                  <a:pt x="6" y="6"/>
                  <a:pt x="5" y="9"/>
                  <a:pt x="5" y="11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lose/>
                <a:moveTo>
                  <a:pt x="10" y="47"/>
                </a:moveTo>
                <a:cubicBezTo>
                  <a:pt x="10" y="47"/>
                  <a:pt x="10" y="47"/>
                  <a:pt x="10" y="47"/>
                </a:cubicBezTo>
                <a:cubicBezTo>
                  <a:pt x="10" y="46"/>
                  <a:pt x="12" y="45"/>
                  <a:pt x="14" y="45"/>
                </a:cubicBezTo>
                <a:cubicBezTo>
                  <a:pt x="16" y="45"/>
                  <a:pt x="17" y="46"/>
                  <a:pt x="17" y="47"/>
                </a:cubicBezTo>
                <a:cubicBezTo>
                  <a:pt x="17" y="48"/>
                  <a:pt x="15" y="48"/>
                  <a:pt x="13" y="48"/>
                </a:cubicBezTo>
                <a:cubicBezTo>
                  <a:pt x="11" y="48"/>
                  <a:pt x="9" y="48"/>
                  <a:pt x="10" y="47"/>
                </a:cubicBezTo>
                <a:close/>
                <a:moveTo>
                  <a:pt x="14" y="51"/>
                </a:moveTo>
                <a:cubicBezTo>
                  <a:pt x="14" y="51"/>
                  <a:pt x="14" y="51"/>
                  <a:pt x="14" y="51"/>
                </a:cubicBezTo>
                <a:cubicBezTo>
                  <a:pt x="14" y="50"/>
                  <a:pt x="16" y="50"/>
                  <a:pt x="18" y="50"/>
                </a:cubicBezTo>
                <a:cubicBezTo>
                  <a:pt x="20" y="50"/>
                  <a:pt x="22" y="50"/>
                  <a:pt x="21" y="51"/>
                </a:cubicBezTo>
                <a:cubicBezTo>
                  <a:pt x="21" y="52"/>
                  <a:pt x="19" y="53"/>
                  <a:pt x="17" y="53"/>
                </a:cubicBezTo>
                <a:cubicBezTo>
                  <a:pt x="15" y="53"/>
                  <a:pt x="13" y="52"/>
                  <a:pt x="14" y="51"/>
                </a:cubicBezTo>
                <a:close/>
                <a:moveTo>
                  <a:pt x="67" y="57"/>
                </a:moveTo>
                <a:cubicBezTo>
                  <a:pt x="67" y="57"/>
                  <a:pt x="67" y="57"/>
                  <a:pt x="67" y="57"/>
                </a:cubicBezTo>
                <a:cubicBezTo>
                  <a:pt x="22" y="57"/>
                  <a:pt x="22" y="57"/>
                  <a:pt x="22" y="57"/>
                </a:cubicBezTo>
                <a:cubicBezTo>
                  <a:pt x="20" y="57"/>
                  <a:pt x="18" y="57"/>
                  <a:pt x="19" y="56"/>
                </a:cubicBezTo>
                <a:cubicBezTo>
                  <a:pt x="19" y="55"/>
                  <a:pt x="21" y="55"/>
                  <a:pt x="23" y="55"/>
                </a:cubicBezTo>
                <a:cubicBezTo>
                  <a:pt x="67" y="55"/>
                  <a:pt x="67" y="55"/>
                  <a:pt x="67" y="55"/>
                </a:cubicBezTo>
                <a:cubicBezTo>
                  <a:pt x="69" y="55"/>
                  <a:pt x="71" y="55"/>
                  <a:pt x="71" y="56"/>
                </a:cubicBezTo>
                <a:cubicBezTo>
                  <a:pt x="71" y="57"/>
                  <a:pt x="70" y="57"/>
                  <a:pt x="67" y="57"/>
                </a:cubicBezTo>
                <a:close/>
                <a:moveTo>
                  <a:pt x="72" y="53"/>
                </a:moveTo>
                <a:cubicBezTo>
                  <a:pt x="72" y="53"/>
                  <a:pt x="72" y="53"/>
                  <a:pt x="72" y="53"/>
                </a:cubicBezTo>
                <a:cubicBezTo>
                  <a:pt x="70" y="53"/>
                  <a:pt x="68" y="52"/>
                  <a:pt x="68" y="51"/>
                </a:cubicBezTo>
                <a:cubicBezTo>
                  <a:pt x="68" y="50"/>
                  <a:pt x="69" y="50"/>
                  <a:pt x="71" y="50"/>
                </a:cubicBezTo>
                <a:cubicBezTo>
                  <a:pt x="74" y="50"/>
                  <a:pt x="75" y="50"/>
                  <a:pt x="76" y="51"/>
                </a:cubicBezTo>
                <a:cubicBezTo>
                  <a:pt x="76" y="52"/>
                  <a:pt x="74" y="53"/>
                  <a:pt x="72" y="53"/>
                </a:cubicBezTo>
                <a:close/>
                <a:moveTo>
                  <a:pt x="77" y="48"/>
                </a:moveTo>
                <a:cubicBezTo>
                  <a:pt x="77" y="48"/>
                  <a:pt x="77" y="48"/>
                  <a:pt x="77" y="48"/>
                </a:cubicBezTo>
                <a:cubicBezTo>
                  <a:pt x="75" y="48"/>
                  <a:pt x="73" y="48"/>
                  <a:pt x="72" y="47"/>
                </a:cubicBezTo>
                <a:cubicBezTo>
                  <a:pt x="72" y="46"/>
                  <a:pt x="74" y="45"/>
                  <a:pt x="76" y="45"/>
                </a:cubicBezTo>
                <a:cubicBezTo>
                  <a:pt x="78" y="45"/>
                  <a:pt x="80" y="46"/>
                  <a:pt x="80" y="47"/>
                </a:cubicBezTo>
                <a:cubicBezTo>
                  <a:pt x="80" y="48"/>
                  <a:pt x="79" y="48"/>
                  <a:pt x="77" y="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TextBox 81"/>
          <p:cNvSpPr txBox="1"/>
          <p:nvPr/>
        </p:nvSpPr>
        <p:spPr>
          <a:xfrm>
            <a:off x="2060138" y="3152740"/>
            <a:ext cx="461159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dirty="0"/>
              <a:t>旨在为图书馆挑选出认真工作，责任意识强的同学</a:t>
            </a:r>
            <a:r>
              <a:rPr lang="zh-CN" altLang="zh-CN" dirty="0" smtClean="0"/>
              <a:t>。</a:t>
            </a:r>
            <a:r>
              <a:rPr lang="zh-CN" altLang="en-US" dirty="0" smtClean="0"/>
              <a:t>严格筛选进入上书团队的同学。</a:t>
            </a:r>
            <a:r>
              <a:rPr lang="zh-CN" altLang="zh-CN" dirty="0" smtClean="0"/>
              <a:t>摈弃</a:t>
            </a:r>
            <a:r>
              <a:rPr lang="zh-CN" altLang="en-US" dirty="0" smtClean="0"/>
              <a:t>裙带</a:t>
            </a:r>
            <a:r>
              <a:rPr lang="zh-CN" altLang="zh-CN" dirty="0" smtClean="0"/>
              <a:t>进</a:t>
            </a:r>
            <a:r>
              <a:rPr lang="zh-CN" altLang="zh-CN" dirty="0"/>
              <a:t>人的方式改为定量考核录用</a:t>
            </a:r>
            <a:r>
              <a:rPr lang="zh-CN" altLang="zh-CN" dirty="0" smtClean="0"/>
              <a:t>，</a:t>
            </a:r>
            <a:r>
              <a:rPr lang="zh-CN" altLang="en-US" dirty="0" smtClean="0"/>
              <a:t>其中主要考核如下：</a:t>
            </a:r>
            <a:r>
              <a:rPr lang="zh-CN" altLang="zh-CN" dirty="0" smtClean="0"/>
              <a:t>态</a:t>
            </a:r>
            <a:r>
              <a:rPr lang="zh-CN" altLang="zh-CN" dirty="0"/>
              <a:t>度</a:t>
            </a:r>
            <a:r>
              <a:rPr lang="zh-CN" altLang="zh-CN" dirty="0" smtClean="0"/>
              <a:t>占</a:t>
            </a:r>
            <a:r>
              <a:rPr lang="en-US" altLang="zh-CN" dirty="0"/>
              <a:t>4</a:t>
            </a:r>
            <a:r>
              <a:rPr lang="en-US" altLang="zh-CN" dirty="0" smtClean="0"/>
              <a:t>0</a:t>
            </a:r>
            <a:r>
              <a:rPr lang="en-US" altLang="zh-CN" dirty="0"/>
              <a:t>%</a:t>
            </a:r>
            <a:r>
              <a:rPr lang="zh-CN" altLang="zh-CN" dirty="0"/>
              <a:t>，上书速度占</a:t>
            </a:r>
            <a:r>
              <a:rPr lang="en-US" altLang="zh-CN" dirty="0"/>
              <a:t>20%</a:t>
            </a:r>
            <a:r>
              <a:rPr lang="zh-CN" altLang="zh-CN" dirty="0"/>
              <a:t>，上书准确性</a:t>
            </a:r>
            <a:r>
              <a:rPr lang="zh-CN" altLang="zh-CN" dirty="0" smtClean="0"/>
              <a:t>占</a:t>
            </a:r>
            <a:r>
              <a:rPr lang="en-US" altLang="zh-CN" dirty="0"/>
              <a:t>4</a:t>
            </a:r>
            <a:r>
              <a:rPr lang="en-US" altLang="zh-CN" dirty="0" smtClean="0"/>
              <a:t>0</a:t>
            </a:r>
            <a:r>
              <a:rPr lang="en-US" altLang="zh-CN" dirty="0"/>
              <a:t>%</a:t>
            </a:r>
            <a:r>
              <a:rPr lang="zh-CN" altLang="zh-CN" dirty="0"/>
              <a:t>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350491" y="2503943"/>
            <a:ext cx="2030889" cy="5539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替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换考核方案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667" y="1626040"/>
            <a:ext cx="4872443" cy="513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41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0" grpId="0" animBg="1"/>
      <p:bldP spid="82" grpId="0"/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387122" y="3420520"/>
            <a:ext cx="1329893" cy="1332113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00B0F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15"/>
          <p:cNvSpPr>
            <a:spLocks noEditPoints="1"/>
          </p:cNvSpPr>
          <p:nvPr/>
        </p:nvSpPr>
        <p:spPr bwMode="auto">
          <a:xfrm>
            <a:off x="672023" y="3832166"/>
            <a:ext cx="760089" cy="508820"/>
          </a:xfrm>
          <a:custGeom>
            <a:avLst/>
            <a:gdLst>
              <a:gd name="T0" fmla="*/ 91 w 91"/>
              <a:gd name="T1" fmla="*/ 15 h 61"/>
              <a:gd name="T2" fmla="*/ 91 w 91"/>
              <a:gd name="T3" fmla="*/ 7 h 61"/>
              <a:gd name="T4" fmla="*/ 84 w 91"/>
              <a:gd name="T5" fmla="*/ 0 h 61"/>
              <a:gd name="T6" fmla="*/ 7 w 91"/>
              <a:gd name="T7" fmla="*/ 0 h 61"/>
              <a:gd name="T8" fmla="*/ 0 w 91"/>
              <a:gd name="T9" fmla="*/ 7 h 61"/>
              <a:gd name="T10" fmla="*/ 0 w 91"/>
              <a:gd name="T11" fmla="*/ 15 h 61"/>
              <a:gd name="T12" fmla="*/ 91 w 91"/>
              <a:gd name="T13" fmla="*/ 15 h 61"/>
              <a:gd name="T14" fmla="*/ 0 w 91"/>
              <a:gd name="T15" fmla="*/ 19 h 61"/>
              <a:gd name="T16" fmla="*/ 0 w 91"/>
              <a:gd name="T17" fmla="*/ 53 h 61"/>
              <a:gd name="T18" fmla="*/ 7 w 91"/>
              <a:gd name="T19" fmla="*/ 61 h 61"/>
              <a:gd name="T20" fmla="*/ 84 w 91"/>
              <a:gd name="T21" fmla="*/ 61 h 61"/>
              <a:gd name="T22" fmla="*/ 91 w 91"/>
              <a:gd name="T23" fmla="*/ 53 h 61"/>
              <a:gd name="T24" fmla="*/ 91 w 91"/>
              <a:gd name="T25" fmla="*/ 19 h 61"/>
              <a:gd name="T26" fmla="*/ 0 w 91"/>
              <a:gd name="T27" fmla="*/ 19 h 61"/>
              <a:gd name="T28" fmla="*/ 83 w 91"/>
              <a:gd name="T29" fmla="*/ 53 h 61"/>
              <a:gd name="T30" fmla="*/ 83 w 91"/>
              <a:gd name="T31" fmla="*/ 53 h 61"/>
              <a:gd name="T32" fmla="*/ 47 w 91"/>
              <a:gd name="T33" fmla="*/ 53 h 61"/>
              <a:gd name="T34" fmla="*/ 47 w 91"/>
              <a:gd name="T35" fmla="*/ 40 h 61"/>
              <a:gd name="T36" fmla="*/ 83 w 91"/>
              <a:gd name="T37" fmla="*/ 40 h 61"/>
              <a:gd name="T38" fmla="*/ 83 w 91"/>
              <a:gd name="T39" fmla="*/ 53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1" h="61">
                <a:moveTo>
                  <a:pt x="91" y="15"/>
                </a:moveTo>
                <a:cubicBezTo>
                  <a:pt x="91" y="7"/>
                  <a:pt x="91" y="7"/>
                  <a:pt x="91" y="7"/>
                </a:cubicBezTo>
                <a:cubicBezTo>
                  <a:pt x="91" y="3"/>
                  <a:pt x="88" y="0"/>
                  <a:pt x="84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5"/>
                  <a:pt x="0" y="15"/>
                  <a:pt x="0" y="15"/>
                </a:cubicBezTo>
                <a:cubicBezTo>
                  <a:pt x="91" y="15"/>
                  <a:pt x="91" y="15"/>
                  <a:pt x="91" y="15"/>
                </a:cubicBezTo>
                <a:close/>
                <a:moveTo>
                  <a:pt x="0" y="19"/>
                </a:moveTo>
                <a:cubicBezTo>
                  <a:pt x="0" y="53"/>
                  <a:pt x="0" y="53"/>
                  <a:pt x="0" y="53"/>
                </a:cubicBezTo>
                <a:cubicBezTo>
                  <a:pt x="0" y="58"/>
                  <a:pt x="3" y="61"/>
                  <a:pt x="7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8" y="61"/>
                  <a:pt x="91" y="58"/>
                  <a:pt x="91" y="53"/>
                </a:cubicBezTo>
                <a:cubicBezTo>
                  <a:pt x="91" y="19"/>
                  <a:pt x="91" y="19"/>
                  <a:pt x="91" y="19"/>
                </a:cubicBezTo>
                <a:cubicBezTo>
                  <a:pt x="0" y="19"/>
                  <a:pt x="0" y="19"/>
                  <a:pt x="0" y="19"/>
                </a:cubicBezTo>
                <a:close/>
                <a:moveTo>
                  <a:pt x="83" y="53"/>
                </a:moveTo>
                <a:cubicBezTo>
                  <a:pt x="83" y="53"/>
                  <a:pt x="83" y="53"/>
                  <a:pt x="83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40"/>
                  <a:pt x="47" y="40"/>
                  <a:pt x="47" y="40"/>
                </a:cubicBezTo>
                <a:cubicBezTo>
                  <a:pt x="83" y="40"/>
                  <a:pt x="83" y="40"/>
                  <a:pt x="83" y="40"/>
                </a:cubicBezTo>
                <a:lnTo>
                  <a:pt x="83" y="5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TextBox 83"/>
          <p:cNvSpPr txBox="1"/>
          <p:nvPr/>
        </p:nvSpPr>
        <p:spPr>
          <a:xfrm>
            <a:off x="2001916" y="3094491"/>
            <a:ext cx="465584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dirty="0"/>
              <a:t>旨在督促同学们认真工作，保持图书馆书架的整洁，图书的正常流通，促进团队的公平公正。每月月中下旬由流通部三位老师亲自带队对楼层书架，签到表，值班情况进行考核评分，考核分数在倒数</a:t>
            </a:r>
            <a:r>
              <a:rPr lang="en-US" altLang="zh-CN" dirty="0"/>
              <a:t>10%</a:t>
            </a:r>
            <a:r>
              <a:rPr lang="zh-CN" altLang="zh-CN" dirty="0"/>
              <a:t>进行警告一次，连续两次考核分数在倒</a:t>
            </a:r>
            <a:r>
              <a:rPr lang="zh-CN" altLang="zh-CN" dirty="0" smtClean="0"/>
              <a:t>数</a:t>
            </a:r>
            <a:r>
              <a:rPr lang="en-US" altLang="zh-CN" dirty="0" smtClean="0"/>
              <a:t>10%</a:t>
            </a:r>
            <a:r>
              <a:rPr lang="zh-CN" altLang="zh-CN" dirty="0"/>
              <a:t>进行劝退处理。</a:t>
            </a:r>
          </a:p>
          <a:p>
            <a:pPr algn="just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84"/>
          <p:cNvSpPr txBox="1"/>
          <p:nvPr/>
        </p:nvSpPr>
        <p:spPr>
          <a:xfrm>
            <a:off x="2856702" y="2426256"/>
            <a:ext cx="2663565" cy="5539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末尾考核淘汰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方案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663" y="1625974"/>
            <a:ext cx="4961397" cy="512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16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334140" y="3509459"/>
            <a:ext cx="1357805" cy="1357805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81DE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29"/>
          <p:cNvSpPr>
            <a:spLocks noEditPoints="1"/>
          </p:cNvSpPr>
          <p:nvPr/>
        </p:nvSpPr>
        <p:spPr bwMode="auto">
          <a:xfrm>
            <a:off x="637551" y="3863784"/>
            <a:ext cx="750982" cy="649154"/>
          </a:xfrm>
          <a:custGeom>
            <a:avLst/>
            <a:gdLst>
              <a:gd name="T0" fmla="*/ 0 w 89"/>
              <a:gd name="T1" fmla="*/ 0 h 77"/>
              <a:gd name="T2" fmla="*/ 0 w 89"/>
              <a:gd name="T3" fmla="*/ 5 h 77"/>
              <a:gd name="T4" fmla="*/ 15 w 89"/>
              <a:gd name="T5" fmla="*/ 5 h 77"/>
              <a:gd name="T6" fmla="*/ 24 w 89"/>
              <a:gd name="T7" fmla="*/ 63 h 77"/>
              <a:gd name="T8" fmla="*/ 80 w 89"/>
              <a:gd name="T9" fmla="*/ 63 h 77"/>
              <a:gd name="T10" fmla="*/ 80 w 89"/>
              <a:gd name="T11" fmla="*/ 57 h 77"/>
              <a:gd name="T12" fmla="*/ 29 w 89"/>
              <a:gd name="T13" fmla="*/ 57 h 77"/>
              <a:gd name="T14" fmla="*/ 20 w 89"/>
              <a:gd name="T15" fmla="*/ 0 h 77"/>
              <a:gd name="T16" fmla="*/ 0 w 89"/>
              <a:gd name="T17" fmla="*/ 0 h 77"/>
              <a:gd name="T18" fmla="*/ 37 w 89"/>
              <a:gd name="T19" fmla="*/ 71 h 77"/>
              <a:gd name="T20" fmla="*/ 31 w 89"/>
              <a:gd name="T21" fmla="*/ 77 h 77"/>
              <a:gd name="T22" fmla="*/ 24 w 89"/>
              <a:gd name="T23" fmla="*/ 71 h 77"/>
              <a:gd name="T24" fmla="*/ 31 w 89"/>
              <a:gd name="T25" fmla="*/ 65 h 77"/>
              <a:gd name="T26" fmla="*/ 37 w 89"/>
              <a:gd name="T27" fmla="*/ 71 h 77"/>
              <a:gd name="T28" fmla="*/ 81 w 89"/>
              <a:gd name="T29" fmla="*/ 71 h 77"/>
              <a:gd name="T30" fmla="*/ 74 w 89"/>
              <a:gd name="T31" fmla="*/ 77 h 77"/>
              <a:gd name="T32" fmla="*/ 68 w 89"/>
              <a:gd name="T33" fmla="*/ 71 h 77"/>
              <a:gd name="T34" fmla="*/ 74 w 89"/>
              <a:gd name="T35" fmla="*/ 65 h 77"/>
              <a:gd name="T36" fmla="*/ 81 w 89"/>
              <a:gd name="T37" fmla="*/ 71 h 77"/>
              <a:gd name="T38" fmla="*/ 24 w 89"/>
              <a:gd name="T39" fmla="*/ 0 h 77"/>
              <a:gd name="T40" fmla="*/ 89 w 89"/>
              <a:gd name="T41" fmla="*/ 0 h 77"/>
              <a:gd name="T42" fmla="*/ 80 w 89"/>
              <a:gd name="T43" fmla="*/ 50 h 77"/>
              <a:gd name="T44" fmla="*/ 33 w 89"/>
              <a:gd name="T45" fmla="*/ 50 h 77"/>
              <a:gd name="T46" fmla="*/ 24 w 89"/>
              <a:gd name="T47" fmla="*/ 0 h 77"/>
              <a:gd name="T48" fmla="*/ 73 w 89"/>
              <a:gd name="T49" fmla="*/ 42 h 77"/>
              <a:gd name="T50" fmla="*/ 73 w 89"/>
              <a:gd name="T51" fmla="*/ 42 h 77"/>
              <a:gd name="T52" fmla="*/ 41 w 89"/>
              <a:gd name="T53" fmla="*/ 42 h 77"/>
              <a:gd name="T54" fmla="*/ 39 w 89"/>
              <a:gd name="T55" fmla="*/ 40 h 77"/>
              <a:gd name="T56" fmla="*/ 41 w 89"/>
              <a:gd name="T57" fmla="*/ 37 h 77"/>
              <a:gd name="T58" fmla="*/ 73 w 89"/>
              <a:gd name="T59" fmla="*/ 37 h 77"/>
              <a:gd name="T60" fmla="*/ 75 w 89"/>
              <a:gd name="T61" fmla="*/ 40 h 77"/>
              <a:gd name="T62" fmla="*/ 73 w 89"/>
              <a:gd name="T63" fmla="*/ 42 h 77"/>
              <a:gd name="T64" fmla="*/ 76 w 89"/>
              <a:gd name="T65" fmla="*/ 28 h 77"/>
              <a:gd name="T66" fmla="*/ 76 w 89"/>
              <a:gd name="T67" fmla="*/ 28 h 77"/>
              <a:gd name="T68" fmla="*/ 38 w 89"/>
              <a:gd name="T69" fmla="*/ 28 h 77"/>
              <a:gd name="T70" fmla="*/ 36 w 89"/>
              <a:gd name="T71" fmla="*/ 26 h 77"/>
              <a:gd name="T72" fmla="*/ 38 w 89"/>
              <a:gd name="T73" fmla="*/ 23 h 77"/>
              <a:gd name="T74" fmla="*/ 76 w 89"/>
              <a:gd name="T75" fmla="*/ 23 h 77"/>
              <a:gd name="T76" fmla="*/ 78 w 89"/>
              <a:gd name="T77" fmla="*/ 26 h 77"/>
              <a:gd name="T78" fmla="*/ 76 w 89"/>
              <a:gd name="T79" fmla="*/ 28 h 77"/>
              <a:gd name="T80" fmla="*/ 79 w 89"/>
              <a:gd name="T81" fmla="*/ 14 h 77"/>
              <a:gd name="T82" fmla="*/ 79 w 89"/>
              <a:gd name="T83" fmla="*/ 14 h 77"/>
              <a:gd name="T84" fmla="*/ 35 w 89"/>
              <a:gd name="T85" fmla="*/ 14 h 77"/>
              <a:gd name="T86" fmla="*/ 33 w 89"/>
              <a:gd name="T87" fmla="*/ 12 h 77"/>
              <a:gd name="T88" fmla="*/ 35 w 89"/>
              <a:gd name="T89" fmla="*/ 9 h 77"/>
              <a:gd name="T90" fmla="*/ 79 w 89"/>
              <a:gd name="T91" fmla="*/ 9 h 77"/>
              <a:gd name="T92" fmla="*/ 81 w 89"/>
              <a:gd name="T93" fmla="*/ 12 h 77"/>
              <a:gd name="T94" fmla="*/ 79 w 89"/>
              <a:gd name="T95" fmla="*/ 1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9" h="77">
                <a:moveTo>
                  <a:pt x="0" y="0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11" y="5"/>
                  <a:pt x="15" y="5"/>
                </a:cubicBezTo>
                <a:cubicBezTo>
                  <a:pt x="16" y="9"/>
                  <a:pt x="24" y="63"/>
                  <a:pt x="24" y="63"/>
                </a:cubicBezTo>
                <a:cubicBezTo>
                  <a:pt x="80" y="63"/>
                  <a:pt x="80" y="63"/>
                  <a:pt x="80" y="63"/>
                </a:cubicBezTo>
                <a:cubicBezTo>
                  <a:pt x="80" y="57"/>
                  <a:pt x="80" y="57"/>
                  <a:pt x="80" y="57"/>
                </a:cubicBezTo>
                <a:cubicBezTo>
                  <a:pt x="80" y="57"/>
                  <a:pt x="33" y="57"/>
                  <a:pt x="29" y="57"/>
                </a:cubicBezTo>
                <a:cubicBezTo>
                  <a:pt x="28" y="53"/>
                  <a:pt x="20" y="0"/>
                  <a:pt x="20" y="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37" y="71"/>
                </a:moveTo>
                <a:cubicBezTo>
                  <a:pt x="37" y="74"/>
                  <a:pt x="34" y="77"/>
                  <a:pt x="31" y="77"/>
                </a:cubicBezTo>
                <a:cubicBezTo>
                  <a:pt x="27" y="77"/>
                  <a:pt x="24" y="74"/>
                  <a:pt x="24" y="71"/>
                </a:cubicBezTo>
                <a:cubicBezTo>
                  <a:pt x="24" y="67"/>
                  <a:pt x="27" y="65"/>
                  <a:pt x="31" y="65"/>
                </a:cubicBezTo>
                <a:cubicBezTo>
                  <a:pt x="34" y="65"/>
                  <a:pt x="37" y="67"/>
                  <a:pt x="37" y="71"/>
                </a:cubicBezTo>
                <a:close/>
                <a:moveTo>
                  <a:pt x="81" y="71"/>
                </a:moveTo>
                <a:cubicBezTo>
                  <a:pt x="81" y="74"/>
                  <a:pt x="78" y="77"/>
                  <a:pt x="74" y="77"/>
                </a:cubicBezTo>
                <a:cubicBezTo>
                  <a:pt x="71" y="77"/>
                  <a:pt x="68" y="74"/>
                  <a:pt x="68" y="71"/>
                </a:cubicBezTo>
                <a:cubicBezTo>
                  <a:pt x="68" y="67"/>
                  <a:pt x="71" y="65"/>
                  <a:pt x="74" y="65"/>
                </a:cubicBezTo>
                <a:cubicBezTo>
                  <a:pt x="78" y="65"/>
                  <a:pt x="81" y="67"/>
                  <a:pt x="81" y="71"/>
                </a:cubicBezTo>
                <a:close/>
                <a:moveTo>
                  <a:pt x="24" y="0"/>
                </a:moveTo>
                <a:cubicBezTo>
                  <a:pt x="89" y="0"/>
                  <a:pt x="89" y="0"/>
                  <a:pt x="89" y="0"/>
                </a:cubicBezTo>
                <a:cubicBezTo>
                  <a:pt x="80" y="50"/>
                  <a:pt x="80" y="50"/>
                  <a:pt x="80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24" y="0"/>
                  <a:pt x="24" y="0"/>
                  <a:pt x="24" y="0"/>
                </a:cubicBezTo>
                <a:close/>
                <a:moveTo>
                  <a:pt x="73" y="42"/>
                </a:moveTo>
                <a:cubicBezTo>
                  <a:pt x="73" y="42"/>
                  <a:pt x="73" y="42"/>
                  <a:pt x="73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39" y="42"/>
                  <a:pt x="39" y="41"/>
                  <a:pt x="39" y="40"/>
                </a:cubicBezTo>
                <a:cubicBezTo>
                  <a:pt x="39" y="38"/>
                  <a:pt x="39" y="37"/>
                  <a:pt x="41" y="37"/>
                </a:cubicBezTo>
                <a:cubicBezTo>
                  <a:pt x="73" y="37"/>
                  <a:pt x="73" y="37"/>
                  <a:pt x="73" y="37"/>
                </a:cubicBezTo>
                <a:cubicBezTo>
                  <a:pt x="74" y="37"/>
                  <a:pt x="75" y="38"/>
                  <a:pt x="75" y="40"/>
                </a:cubicBezTo>
                <a:cubicBezTo>
                  <a:pt x="75" y="41"/>
                  <a:pt x="74" y="42"/>
                  <a:pt x="73" y="42"/>
                </a:cubicBezTo>
                <a:close/>
                <a:moveTo>
                  <a:pt x="76" y="28"/>
                </a:moveTo>
                <a:cubicBezTo>
                  <a:pt x="76" y="28"/>
                  <a:pt x="76" y="28"/>
                  <a:pt x="76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7" y="28"/>
                  <a:pt x="36" y="27"/>
                  <a:pt x="36" y="26"/>
                </a:cubicBezTo>
                <a:cubicBezTo>
                  <a:pt x="36" y="24"/>
                  <a:pt x="37" y="23"/>
                  <a:pt x="38" y="23"/>
                </a:cubicBezTo>
                <a:cubicBezTo>
                  <a:pt x="76" y="23"/>
                  <a:pt x="76" y="23"/>
                  <a:pt x="76" y="23"/>
                </a:cubicBezTo>
                <a:cubicBezTo>
                  <a:pt x="77" y="23"/>
                  <a:pt x="78" y="24"/>
                  <a:pt x="78" y="26"/>
                </a:cubicBezTo>
                <a:cubicBezTo>
                  <a:pt x="78" y="27"/>
                  <a:pt x="77" y="28"/>
                  <a:pt x="76" y="28"/>
                </a:cubicBezTo>
                <a:close/>
                <a:moveTo>
                  <a:pt x="79" y="14"/>
                </a:moveTo>
                <a:cubicBezTo>
                  <a:pt x="79" y="14"/>
                  <a:pt x="79" y="14"/>
                  <a:pt x="79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34" y="14"/>
                  <a:pt x="33" y="13"/>
                  <a:pt x="33" y="12"/>
                </a:cubicBezTo>
                <a:cubicBezTo>
                  <a:pt x="33" y="10"/>
                  <a:pt x="34" y="9"/>
                  <a:pt x="35" y="9"/>
                </a:cubicBezTo>
                <a:cubicBezTo>
                  <a:pt x="79" y="9"/>
                  <a:pt x="79" y="9"/>
                  <a:pt x="79" y="9"/>
                </a:cubicBezTo>
                <a:cubicBezTo>
                  <a:pt x="80" y="9"/>
                  <a:pt x="81" y="10"/>
                  <a:pt x="81" y="12"/>
                </a:cubicBezTo>
                <a:cubicBezTo>
                  <a:pt x="81" y="13"/>
                  <a:pt x="80" y="14"/>
                  <a:pt x="79" y="14"/>
                </a:cubicBezTo>
                <a:close/>
              </a:path>
            </a:pathLst>
          </a:custGeom>
          <a:solidFill>
            <a:srgbClr val="81DE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TextBox 85"/>
          <p:cNvSpPr txBox="1"/>
          <p:nvPr/>
        </p:nvSpPr>
        <p:spPr>
          <a:xfrm>
            <a:off x="1827861" y="3421563"/>
            <a:ext cx="50258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dirty="0"/>
              <a:t>旨在及时处理读者赔书需求，减少读者损失，提高图书馆赔书效率。无学生馆员值班时，赔书者将赔书信息登记在册，稍后学生馆员通过短信平台发送预约信息，及时处理。</a:t>
            </a:r>
          </a:p>
        </p:txBody>
      </p:sp>
      <p:sp>
        <p:nvSpPr>
          <p:cNvPr id="14" name="TextBox 86"/>
          <p:cNvSpPr txBox="1"/>
          <p:nvPr/>
        </p:nvSpPr>
        <p:spPr>
          <a:xfrm>
            <a:off x="2931199" y="2833060"/>
            <a:ext cx="3201642" cy="5539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/>
              <a:t>赔书预</a:t>
            </a:r>
            <a:r>
              <a:rPr lang="zh-CN" altLang="zh-CN" sz="2400" dirty="0" smtClean="0"/>
              <a:t>约</a:t>
            </a:r>
            <a:r>
              <a:rPr lang="zh-CN" altLang="en-US" sz="2400" dirty="0"/>
              <a:t>方案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00" y="1732810"/>
            <a:ext cx="4346223" cy="491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25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1224</Words>
  <Application>Microsoft Office PowerPoint</Application>
  <PresentationFormat>宽屏</PresentationFormat>
  <Paragraphs>152</Paragraphs>
  <Slides>20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Bebas</vt:lpstr>
      <vt:lpstr>ITC Avant Garde Std XLt</vt:lpstr>
      <vt:lpstr>等线</vt:lpstr>
      <vt:lpstr>等线 Light</vt:lpstr>
      <vt:lpstr>方正大黑简体</vt:lpstr>
      <vt:lpstr>方正兰亭粗黑_GBK</vt:lpstr>
      <vt:lpstr>汉仪大黑简</vt:lpstr>
      <vt:lpstr>汉仪细中圆简</vt:lpstr>
      <vt:lpstr>华文黑体</vt:lpstr>
      <vt:lpstr>宋体</vt:lpstr>
      <vt:lpstr>微软雅黑</vt:lpstr>
      <vt:lpstr>幼圆</vt:lpstr>
      <vt:lpstr>Arial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33</cp:revision>
  <dcterms:created xsi:type="dcterms:W3CDTF">2018-12-24T09:05:54Z</dcterms:created>
  <dcterms:modified xsi:type="dcterms:W3CDTF">2018-12-26T01:00:14Z</dcterms:modified>
</cp:coreProperties>
</file>