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3" r:id="rId2"/>
    <p:sldMasterId id="2147483707" r:id="rId3"/>
    <p:sldMasterId id="2147483719" r:id="rId4"/>
  </p:sldMasterIdLst>
  <p:sldIdLst>
    <p:sldId id="256" r:id="rId5"/>
    <p:sldId id="264" r:id="rId6"/>
    <p:sldId id="299" r:id="rId7"/>
    <p:sldId id="257" r:id="rId8"/>
    <p:sldId id="258" r:id="rId9"/>
    <p:sldId id="273" r:id="rId10"/>
    <p:sldId id="304" r:id="rId11"/>
    <p:sldId id="276" r:id="rId12"/>
    <p:sldId id="303" r:id="rId13"/>
    <p:sldId id="302" r:id="rId14"/>
    <p:sldId id="287" r:id="rId15"/>
    <p:sldId id="286" r:id="rId16"/>
    <p:sldId id="261" r:id="rId17"/>
    <p:sldId id="259" r:id="rId18"/>
    <p:sldId id="272" r:id="rId19"/>
    <p:sldId id="288" r:id="rId20"/>
    <p:sldId id="262" r:id="rId21"/>
    <p:sldId id="267" r:id="rId22"/>
    <p:sldId id="285" r:id="rId23"/>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898"/>
    <a:srgbClr val="003760"/>
    <a:srgbClr val="BFEA1F"/>
    <a:srgbClr val="FEC925"/>
    <a:srgbClr val="005886"/>
    <a:srgbClr val="0582B2"/>
    <a:srgbClr val="DCDCDC"/>
    <a:srgbClr val="0789BB"/>
  </p:clrMru>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82" autoAdjust="0"/>
    <p:restoredTop sz="94660"/>
  </p:normalViewPr>
  <p:slideViewPr>
    <p:cSldViewPr snapToGrid="0">
      <p:cViewPr>
        <p:scale>
          <a:sx n="66" d="100"/>
          <a:sy n="66" d="100"/>
        </p:scale>
        <p:origin x="-1506" y="-40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AFD163E-769F-4E2C-A132-7F7BA057F48A}" type="datetimeFigureOut">
              <a:rPr lang="zh-CN" altLang="en-US"/>
              <a:pPr>
                <a:defRPr/>
              </a:pPr>
              <a:t>2017/12/28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3ABE299-B7F6-4337-B5DC-E91166EBEEAF}"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1485776-7774-46B9-BE5B-FE4BB069A53F}" type="datetimeFigureOut">
              <a:rPr lang="zh-CN" altLang="en-US"/>
              <a:pPr>
                <a:defRPr/>
              </a:pPr>
              <a:t>2017/12/28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DDADFA8-C76A-4229-BBFF-81475285FD4C}"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142195-5824-4FB1-A644-F1FE72F56EA9}" type="datetimeFigureOut">
              <a:rPr lang="zh-CN" altLang="en-US"/>
              <a:pPr>
                <a:defRPr/>
              </a:pPr>
              <a:t>2017/12/28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1BB31EB-EB20-4D93-95D3-1E570A8114EA}"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AFD163E-769F-4E2C-A132-7F7BA057F48A}"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3ABE299-B7F6-4337-B5DC-E91166EBEEAF}"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193E8D7-79AF-4D01-AB50-142C01079AFE}"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E96FE55-7E9D-49AC-9715-6DF785E796FA}"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66EB56-DEB9-4C40-A851-487BDD2663A5}"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7A56C76B-D7BA-4118-B2D8-7401DD4797A4}" type="slidenum">
              <a:rPr lang="zh-CN" altLang="en-US"/>
              <a:pPr>
                <a:defRPr/>
              </a:pPr>
              <a:t>‹#›</a:t>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C2FB583-F841-487E-AD89-DCCF28E81958}"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14058D2A-73C8-4D7E-80F2-3686CCE42C7F}" type="slidenum">
              <a:rPr lang="zh-CN" altLang="en-US"/>
              <a:pPr>
                <a:defRPr/>
              </a:pPr>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2989915-3D89-4C7D-9F3C-0067ED7C112F}"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72B4C10-C026-4AF8-8548-ACE05497D5A5}"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DD23C5D-6D9A-47D7-BF53-1469EF504E38}"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D36960A5-B75F-4580-84A7-6DFDE93B8108}" type="slidenum">
              <a:rPr lang="zh-CN" altLang="en-US"/>
              <a:pPr>
                <a:defRPr/>
              </a:pPr>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CA46FF8-F325-4CB3-A603-6E9E3DB01385}"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CA1C4CF9-B6B7-409E-8F9A-F1FDA4135158}" type="slidenum">
              <a:rPr lang="zh-CN" altLang="en-US"/>
              <a:pPr>
                <a:defRPr/>
              </a:pPr>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67ED7F3-C5E6-4791-A3CA-8A704B1FA300}"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282BAA0A-7A21-47A6-A9C6-3BC5EC373094}" type="slidenum">
              <a:rPr lang="zh-CN" altLang="en-US"/>
              <a:pPr>
                <a:defRPr/>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193E8D7-79AF-4D01-AB50-142C01079AFE}" type="datetimeFigureOut">
              <a:rPr lang="zh-CN" altLang="en-US"/>
              <a:pPr>
                <a:defRPr/>
              </a:pPr>
              <a:t>2017/12/28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E96FE55-7E9D-49AC-9715-6DF785E796FA}"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F33D931-AA88-4EA8-A0F3-2A4CB305E4DC}"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4DE0A65F-05ED-4D60-B669-9F976340A887}"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1485776-7774-46B9-BE5B-FE4BB069A53F}"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DDADFA8-C76A-4229-BBFF-81475285FD4C}"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142195-5824-4FB1-A644-F1FE72F56EA9}"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1BB31EB-EB20-4D93-95D3-1E570A8114EA}"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AFD163E-769F-4E2C-A132-7F7BA057F48A}"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3ABE299-B7F6-4337-B5DC-E91166EBEEAF}" type="slidenum">
              <a:rPr lang="zh-CN" altLang="en-US"/>
              <a:pPr>
                <a:defRPr/>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193E8D7-79AF-4D01-AB50-142C01079AFE}"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E96FE55-7E9D-49AC-9715-6DF785E796FA}" type="slidenum">
              <a:rPr lang="zh-CN" altLang="en-US"/>
              <a:pPr>
                <a:defRPr/>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66EB56-DEB9-4C40-A851-487BDD2663A5}"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7A56C76B-D7BA-4118-B2D8-7401DD4797A4}" type="slidenum">
              <a:rPr lang="zh-CN" altLang="en-US"/>
              <a:pPr>
                <a:defRPr/>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C2FB583-F841-487E-AD89-DCCF28E81958}"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14058D2A-73C8-4D7E-80F2-3686CCE42C7F}"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2989915-3D89-4C7D-9F3C-0067ED7C112F}"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72B4C10-C026-4AF8-8548-ACE05497D5A5}"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DD23C5D-6D9A-47D7-BF53-1469EF504E38}"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D36960A5-B75F-4580-84A7-6DFDE93B8108}"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CA46FF8-F325-4CB3-A603-6E9E3DB01385}"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CA1C4CF9-B6B7-409E-8F9A-F1FDA4135158}" type="slidenum">
              <a:rPr lang="zh-CN" altLang="en-US"/>
              <a:pPr>
                <a:defRPr/>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66EB56-DEB9-4C40-A851-487BDD2663A5}" type="datetimeFigureOut">
              <a:rPr lang="zh-CN" altLang="en-US"/>
              <a:pPr>
                <a:defRPr/>
              </a:pPr>
              <a:t>2017/12/28</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A56C76B-D7BA-4118-B2D8-7401DD4797A4}"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67ED7F3-C5E6-4791-A3CA-8A704B1FA300}"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282BAA0A-7A21-47A6-A9C6-3BC5EC373094}" type="slidenum">
              <a:rPr lang="zh-CN" altLang="en-US"/>
              <a:pPr>
                <a:defRPr/>
              </a:pPr>
              <a:t>‹#›</a:t>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F33D931-AA88-4EA8-A0F3-2A4CB305E4DC}"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4DE0A65F-05ED-4D60-B669-9F976340A887}" type="slidenum">
              <a:rPr lang="zh-CN" altLang="en-US"/>
              <a:pPr>
                <a:defRPr/>
              </a:pPr>
              <a:t>‹#›</a:t>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1485776-7774-46B9-BE5B-FE4BB069A53F}"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DDADFA8-C76A-4229-BBFF-81475285FD4C}" type="slidenum">
              <a:rPr lang="zh-CN" altLang="en-US"/>
              <a:pPr>
                <a:defRPr/>
              </a:pPr>
              <a:t>‹#›</a:t>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142195-5824-4FB1-A644-F1FE72F56EA9}"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1BB31EB-EB20-4D93-95D3-1E570A8114EA}" type="slidenum">
              <a:rPr lang="zh-CN" altLang="en-US"/>
              <a:pPr>
                <a:defRPr/>
              </a:pPr>
              <a:t>‹#›</a:t>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BAFD163E-769F-4E2C-A132-7F7BA057F48A}"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63ABE299-B7F6-4337-B5DC-E91166EBEEAF}" type="slidenum">
              <a:rPr lang="zh-CN" altLang="en-US"/>
              <a:pPr>
                <a:defRPr/>
              </a:pPr>
              <a:t>‹#›</a:t>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E193E8D7-79AF-4D01-AB50-142C01079AFE}"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EE96FE55-7E9D-49AC-9715-6DF785E796FA}" type="slidenum">
              <a:rPr lang="zh-CN" altLang="en-US"/>
              <a:pPr>
                <a:defRPr/>
              </a:pPr>
              <a:t>‹#›</a:t>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E666EB56-DEB9-4C40-A851-487BDD2663A5}"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7A56C76B-D7BA-4118-B2D8-7401DD4797A4}" type="slidenum">
              <a:rPr lang="zh-CN" altLang="en-US"/>
              <a:pPr>
                <a:defRPr/>
              </a:pPr>
              <a:t>‹#›</a:t>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C2FB583-F841-487E-AD89-DCCF28E81958}"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14058D2A-73C8-4D7E-80F2-3686CCE42C7F}" type="slidenum">
              <a:rPr lang="zh-CN" altLang="en-US"/>
              <a:pPr>
                <a:defRPr/>
              </a:pPr>
              <a:t>‹#›</a:t>
            </a:fld>
            <a:endParaRPr lang="zh-CN"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2989915-3D89-4C7D-9F3C-0067ED7C112F}"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8"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9" name="灯片编号占位符 5"/>
          <p:cNvSpPr>
            <a:spLocks noGrp="1"/>
          </p:cNvSpPr>
          <p:nvPr>
            <p:ph type="sldNum" sz="quarter" idx="12"/>
          </p:nvPr>
        </p:nvSpPr>
        <p:spPr/>
        <p:txBody>
          <a:bodyPr/>
          <a:lstStyle>
            <a:lvl1pPr>
              <a:defRPr/>
            </a:lvl1pPr>
          </a:lstStyle>
          <a:p>
            <a:pPr>
              <a:defRPr/>
            </a:pPr>
            <a:fld id="{972B4C10-C026-4AF8-8548-ACE05497D5A5}" type="slidenum">
              <a:rPr lang="zh-CN" altLang="en-US"/>
              <a:pPr>
                <a:defRPr/>
              </a:pPr>
              <a:t>‹#›</a:t>
            </a:fld>
            <a:endParaRPr lang="zh-CN"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DD23C5D-6D9A-47D7-BF53-1469EF504E38}"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4"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5" name="灯片编号占位符 5"/>
          <p:cNvSpPr>
            <a:spLocks noGrp="1"/>
          </p:cNvSpPr>
          <p:nvPr>
            <p:ph type="sldNum" sz="quarter" idx="12"/>
          </p:nvPr>
        </p:nvSpPr>
        <p:spPr/>
        <p:txBody>
          <a:bodyPr/>
          <a:lstStyle>
            <a:lvl1pPr>
              <a:defRPr/>
            </a:lvl1pPr>
          </a:lstStyle>
          <a:p>
            <a:pPr>
              <a:defRPr/>
            </a:pPr>
            <a:fld id="{D36960A5-B75F-4580-84A7-6DFDE93B8108}" type="slidenum">
              <a:rPr lang="zh-CN" altLang="en-US"/>
              <a:pPr>
                <a:defRPr/>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EC2FB583-F841-487E-AD89-DCCF28E81958}" type="datetimeFigureOut">
              <a:rPr lang="zh-CN" altLang="en-US"/>
              <a:pPr>
                <a:defRPr/>
              </a:pPr>
              <a:t>2017/12/28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4058D2A-73C8-4D7E-80F2-3686CCE42C7F}"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CA46FF8-F325-4CB3-A603-6E9E3DB01385}"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3"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4" name="灯片编号占位符 5"/>
          <p:cNvSpPr>
            <a:spLocks noGrp="1"/>
          </p:cNvSpPr>
          <p:nvPr>
            <p:ph type="sldNum" sz="quarter" idx="12"/>
          </p:nvPr>
        </p:nvSpPr>
        <p:spPr/>
        <p:txBody>
          <a:bodyPr/>
          <a:lstStyle>
            <a:lvl1pPr>
              <a:defRPr/>
            </a:lvl1pPr>
          </a:lstStyle>
          <a:p>
            <a:pPr>
              <a:defRPr/>
            </a:pPr>
            <a:fld id="{CA1C4CF9-B6B7-409E-8F9A-F1FDA4135158}" type="slidenum">
              <a:rPr lang="zh-CN" altLang="en-US"/>
              <a:pPr>
                <a:defRPr/>
              </a:pPr>
              <a:t>‹#›</a:t>
            </a:fld>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67ED7F3-C5E6-4791-A3CA-8A704B1FA300}"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282BAA0A-7A21-47A6-A9C6-3BC5EC373094}" type="slidenum">
              <a:rPr lang="zh-CN" altLang="en-US"/>
              <a:pPr>
                <a:defRPr/>
              </a:pPr>
              <a:t>‹#›</a:t>
            </a:fld>
            <a:endParaRPr lang="zh-CN"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F33D931-AA88-4EA8-A0F3-2A4CB305E4DC}"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6"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7" name="灯片编号占位符 5"/>
          <p:cNvSpPr>
            <a:spLocks noGrp="1"/>
          </p:cNvSpPr>
          <p:nvPr>
            <p:ph type="sldNum" sz="quarter" idx="12"/>
          </p:nvPr>
        </p:nvSpPr>
        <p:spPr/>
        <p:txBody>
          <a:bodyPr/>
          <a:lstStyle>
            <a:lvl1pPr>
              <a:defRPr/>
            </a:lvl1pPr>
          </a:lstStyle>
          <a:p>
            <a:pPr>
              <a:defRPr/>
            </a:pPr>
            <a:fld id="{4DE0A65F-05ED-4D60-B669-9F976340A887}" type="slidenum">
              <a:rPr lang="zh-CN" altLang="en-US"/>
              <a:pPr>
                <a:defRPr/>
              </a:pPr>
              <a:t>‹#›</a:t>
            </a:fld>
            <a:endParaRPr lang="zh-CN"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1485776-7774-46B9-BE5B-FE4BB069A53F}"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1DDADFA8-C76A-4229-BBFF-81475285FD4C}" type="slidenum">
              <a:rPr lang="zh-CN" altLang="en-US"/>
              <a:pPr>
                <a:defRPr/>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4142195-5824-4FB1-A644-F1FE72F56EA9}"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lvl1pPr>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lvl1pPr>
              <a:defRPr/>
            </a:lvl1pPr>
          </a:lstStyle>
          <a:p>
            <a:pPr>
              <a:defRPr/>
            </a:pPr>
            <a:fld id="{A1BB31EB-EB20-4D93-95D3-1E570A8114EA}" type="slidenum">
              <a:rPr lang="zh-CN" altLang="en-US"/>
              <a:pPr>
                <a:defRPr/>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22989915-3D89-4C7D-9F3C-0067ED7C112F}" type="datetimeFigureOut">
              <a:rPr lang="zh-CN" altLang="en-US"/>
              <a:pPr>
                <a:defRPr/>
              </a:pPr>
              <a:t>2017/12/28</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972B4C10-C026-4AF8-8548-ACE05497D5A5}"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6DD23C5D-6D9A-47D7-BF53-1469EF504E38}" type="datetimeFigureOut">
              <a:rPr lang="zh-CN" altLang="en-US"/>
              <a:pPr>
                <a:defRPr/>
              </a:pPr>
              <a:t>2017/12/28</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36960A5-B75F-4580-84A7-6DFDE93B8108}"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CA46FF8-F325-4CB3-A603-6E9E3DB01385}" type="datetimeFigureOut">
              <a:rPr lang="zh-CN" altLang="en-US"/>
              <a:pPr>
                <a:defRPr/>
              </a:pPr>
              <a:t>2017/12/28</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CA1C4CF9-B6B7-409E-8F9A-F1FDA4135158}"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B67ED7F3-C5E6-4791-A3CA-8A704B1FA300}" type="datetimeFigureOut">
              <a:rPr lang="zh-CN" altLang="en-US"/>
              <a:pPr>
                <a:defRPr/>
              </a:pPr>
              <a:t>2017/12/28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82BAA0A-7A21-47A6-A9C6-3BC5EC373094}"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7F33D931-AA88-4EA8-A0F3-2A4CB305E4DC}" type="datetimeFigureOut">
              <a:rPr lang="zh-CN" altLang="en-US"/>
              <a:pPr>
                <a:defRPr/>
              </a:pPr>
              <a:t>2017/12/28</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DE0A65F-05ED-4D60-B669-9F976340A887}"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DC609F2-977D-4A9F-888D-1A7C4B473648}" type="datetimeFigureOut">
              <a:rPr lang="zh-CN" altLang="en-US"/>
              <a:pPr>
                <a:defRPr/>
              </a:pPr>
              <a:t>2017/12/28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192E723-5423-489B-8C3C-CFC7716AA86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DC609F2-977D-4A9F-888D-1A7C4B473648}"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192E723-5423-489B-8C3C-CFC7716AA86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DC609F2-977D-4A9F-888D-1A7C4B473648}"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192E723-5423-489B-8C3C-CFC7716AA86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3DC609F2-977D-4A9F-888D-1A7C4B473648}" type="datetimeFigureOut">
              <a:rPr lang="zh-CN" altLang="en-US">
                <a:solidFill>
                  <a:prstClr val="black">
                    <a:tint val="75000"/>
                  </a:prstClr>
                </a:solidFill>
              </a:rPr>
              <a:pPr>
                <a:defRPr/>
              </a:pPr>
              <a:t>2017/12/28</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192E723-5423-489B-8C3C-CFC7716AA86B}"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2pPr>
      <a:lvl3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3pPr>
      <a:lvl4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4pPr>
      <a:lvl5pPr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ea typeface="宋体" pitchFamily="2" charset="-122"/>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hyperlink" Target="http://anhuinydx.superlib.libsou.com/"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hyperlink" Target="http://ahnydxcxtsk.lib.libsou.com/" TargetMode="Externa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hyperlink" Target="http://www.nstl.gov.cn/" TargetMode="External"/><Relationship Id="rId5" Type="http://schemas.openxmlformats.org/officeDocument/2006/relationships/image" Target="../media/image13.png"/><Relationship Id="rId10" Type="http://schemas.openxmlformats.org/officeDocument/2006/relationships/hyperlink" Target="http://115.28.186.102/snlm/" TargetMode="External"/><Relationship Id="rId4" Type="http://schemas.openxmlformats.org/officeDocument/2006/relationships/image" Target="../media/image12.png"/><Relationship Id="rId9" Type="http://schemas.openxmlformats.org/officeDocument/2006/relationships/hyperlink" Target="http://www.nstrs.cn/index2.aspx"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35.xm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3760"/>
        </a:solidFill>
        <a:effectLst/>
      </p:bgPr>
    </p:bg>
    <p:spTree>
      <p:nvGrpSpPr>
        <p:cNvPr id="1" name=""/>
        <p:cNvGrpSpPr/>
        <p:nvPr/>
      </p:nvGrpSpPr>
      <p:grpSpPr>
        <a:xfrm>
          <a:off x="0" y="0"/>
          <a:ext cx="0" cy="0"/>
          <a:chOff x="0" y="0"/>
          <a:chExt cx="0" cy="0"/>
        </a:xfrm>
      </p:grpSpPr>
      <p:sp>
        <p:nvSpPr>
          <p:cNvPr id="140" name="任意多边形 139"/>
          <p:cNvSpPr/>
          <p:nvPr/>
        </p:nvSpPr>
        <p:spPr>
          <a:xfrm>
            <a:off x="0" y="9525"/>
            <a:ext cx="11134725" cy="6848475"/>
          </a:xfrm>
          <a:custGeom>
            <a:avLst/>
            <a:gdLst>
              <a:gd name="connsiteX0" fmla="*/ 4447063 w 11135481"/>
              <a:gd name="connsiteY0" fmla="*/ 0 h 6848401"/>
              <a:gd name="connsiteX1" fmla="*/ 11135481 w 11135481"/>
              <a:gd name="connsiteY1" fmla="*/ 6848401 h 6848401"/>
              <a:gd name="connsiteX2" fmla="*/ 0 w 11135481"/>
              <a:gd name="connsiteY2" fmla="*/ 6848401 h 6848401"/>
              <a:gd name="connsiteX3" fmla="*/ 0 w 11135481"/>
              <a:gd name="connsiteY3" fmla="*/ 5676736 h 6848401"/>
              <a:gd name="connsiteX4" fmla="*/ 1611244 w 11135481"/>
              <a:gd name="connsiteY4" fmla="*/ 1056 h 684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481" h="6848401">
                <a:moveTo>
                  <a:pt x="4447063" y="0"/>
                </a:moveTo>
                <a:lnTo>
                  <a:pt x="11135481" y="6848401"/>
                </a:lnTo>
                <a:lnTo>
                  <a:pt x="0" y="6848401"/>
                </a:lnTo>
                <a:lnTo>
                  <a:pt x="0" y="5676736"/>
                </a:lnTo>
                <a:lnTo>
                  <a:pt x="1611244" y="1056"/>
                </a:lnTo>
                <a:close/>
              </a:path>
            </a:pathLst>
          </a:custGeom>
          <a:solidFill>
            <a:srgbClr val="0058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3075" name="组合 138"/>
          <p:cNvGrpSpPr>
            <a:grpSpLocks/>
          </p:cNvGrpSpPr>
          <p:nvPr/>
        </p:nvGrpSpPr>
        <p:grpSpPr bwMode="auto">
          <a:xfrm>
            <a:off x="-15875" y="3900488"/>
            <a:ext cx="3355975" cy="2955925"/>
            <a:chOff x="-15875" y="3324226"/>
            <a:chExt cx="4010025" cy="3532187"/>
          </a:xfrm>
        </p:grpSpPr>
        <p:sp>
          <p:nvSpPr>
            <p:cNvPr id="3083" name="Freeform 5"/>
            <p:cNvSpPr>
              <a:spLocks/>
            </p:cNvSpPr>
            <p:nvPr/>
          </p:nvSpPr>
          <p:spPr bwMode="auto">
            <a:xfrm>
              <a:off x="2063750" y="3344863"/>
              <a:ext cx="1909763" cy="1911350"/>
            </a:xfrm>
            <a:custGeom>
              <a:avLst/>
              <a:gdLst>
                <a:gd name="T0" fmla="*/ 2147483647 w 95"/>
                <a:gd name="T1" fmla="*/ 2147483647 h 95"/>
                <a:gd name="T2" fmla="*/ 2147483647 w 95"/>
                <a:gd name="T3" fmla="*/ 2147483647 h 95"/>
                <a:gd name="T4" fmla="*/ 2147483647 w 95"/>
                <a:gd name="T5" fmla="*/ 2147483647 h 95"/>
                <a:gd name="T6" fmla="*/ 2147483647 w 95"/>
                <a:gd name="T7" fmla="*/ 2147483647 h 95"/>
                <a:gd name="T8" fmla="*/ 2147483647 w 95"/>
                <a:gd name="T9" fmla="*/ 2147483647 h 95"/>
                <a:gd name="T10" fmla="*/ 2147483647 w 95"/>
                <a:gd name="T11" fmla="*/ 2147483647 h 95"/>
                <a:gd name="T12" fmla="*/ 2147483647 w 95"/>
                <a:gd name="T13" fmla="*/ 2147483647 h 95"/>
                <a:gd name="T14" fmla="*/ 2147483647 w 95"/>
                <a:gd name="T15" fmla="*/ 2147483647 h 95"/>
                <a:gd name="T16" fmla="*/ 2147483647 w 95"/>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5">
                  <a:moveTo>
                    <a:pt x="43" y="94"/>
                  </a:moveTo>
                  <a:cubicBezTo>
                    <a:pt x="42" y="95"/>
                    <a:pt x="40" y="95"/>
                    <a:pt x="39" y="94"/>
                  </a:cubicBezTo>
                  <a:cubicBezTo>
                    <a:pt x="2" y="57"/>
                    <a:pt x="2" y="57"/>
                    <a:pt x="2" y="57"/>
                  </a:cubicBezTo>
                  <a:cubicBezTo>
                    <a:pt x="0" y="55"/>
                    <a:pt x="0" y="53"/>
                    <a:pt x="1" y="52"/>
                  </a:cubicBezTo>
                  <a:cubicBezTo>
                    <a:pt x="53" y="1"/>
                    <a:pt x="53" y="1"/>
                    <a:pt x="53" y="1"/>
                  </a:cubicBezTo>
                  <a:cubicBezTo>
                    <a:pt x="53" y="0"/>
                    <a:pt x="55" y="0"/>
                    <a:pt x="57" y="2"/>
                  </a:cubicBezTo>
                  <a:cubicBezTo>
                    <a:pt x="94" y="39"/>
                    <a:pt x="94" y="39"/>
                    <a:pt x="94" y="39"/>
                  </a:cubicBezTo>
                  <a:cubicBezTo>
                    <a:pt x="95" y="40"/>
                    <a:pt x="95" y="42"/>
                    <a:pt x="94" y="43"/>
                  </a:cubicBezTo>
                  <a:cubicBezTo>
                    <a:pt x="43" y="94"/>
                    <a:pt x="43" y="94"/>
                    <a:pt x="43" y="94"/>
                  </a:cubicBezTo>
                </a:path>
              </a:pathLst>
            </a:custGeom>
            <a:solidFill>
              <a:srgbClr val="6E6E71"/>
            </a:solidFill>
            <a:ln w="9525">
              <a:noFill/>
              <a:round/>
              <a:headEnd/>
              <a:tailEnd/>
            </a:ln>
          </p:spPr>
          <p:txBody>
            <a:bodyPr/>
            <a:lstStyle/>
            <a:p>
              <a:endParaRPr lang="zh-CN" altLang="en-US"/>
            </a:p>
          </p:txBody>
        </p:sp>
        <p:sp>
          <p:nvSpPr>
            <p:cNvPr id="3084" name="Freeform 6"/>
            <p:cNvSpPr>
              <a:spLocks/>
            </p:cNvSpPr>
            <p:nvPr/>
          </p:nvSpPr>
          <p:spPr bwMode="auto">
            <a:xfrm>
              <a:off x="2084387" y="3344863"/>
              <a:ext cx="1909763" cy="1911350"/>
            </a:xfrm>
            <a:custGeom>
              <a:avLst/>
              <a:gdLst>
                <a:gd name="T0" fmla="*/ 2147483647 w 95"/>
                <a:gd name="T1" fmla="*/ 2147483647 h 95"/>
                <a:gd name="T2" fmla="*/ 2147483647 w 95"/>
                <a:gd name="T3" fmla="*/ 2147483647 h 95"/>
                <a:gd name="T4" fmla="*/ 2147483647 w 95"/>
                <a:gd name="T5" fmla="*/ 2147483647 h 95"/>
                <a:gd name="T6" fmla="*/ 2147483647 w 95"/>
                <a:gd name="T7" fmla="*/ 2147483647 h 95"/>
                <a:gd name="T8" fmla="*/ 2147483647 w 95"/>
                <a:gd name="T9" fmla="*/ 2147483647 h 95"/>
                <a:gd name="T10" fmla="*/ 2147483647 w 95"/>
                <a:gd name="T11" fmla="*/ 2147483647 h 95"/>
                <a:gd name="T12" fmla="*/ 2147483647 w 95"/>
                <a:gd name="T13" fmla="*/ 2147483647 h 95"/>
                <a:gd name="T14" fmla="*/ 2147483647 w 95"/>
                <a:gd name="T15" fmla="*/ 2147483647 h 95"/>
                <a:gd name="T16" fmla="*/ 2147483647 w 95"/>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5">
                  <a:moveTo>
                    <a:pt x="42" y="94"/>
                  </a:moveTo>
                  <a:cubicBezTo>
                    <a:pt x="41" y="95"/>
                    <a:pt x="40" y="95"/>
                    <a:pt x="38" y="93"/>
                  </a:cubicBezTo>
                  <a:cubicBezTo>
                    <a:pt x="1" y="56"/>
                    <a:pt x="1" y="56"/>
                    <a:pt x="1" y="56"/>
                  </a:cubicBezTo>
                  <a:cubicBezTo>
                    <a:pt x="0" y="55"/>
                    <a:pt x="0" y="53"/>
                    <a:pt x="1" y="52"/>
                  </a:cubicBezTo>
                  <a:cubicBezTo>
                    <a:pt x="52" y="1"/>
                    <a:pt x="52" y="1"/>
                    <a:pt x="52" y="1"/>
                  </a:cubicBezTo>
                  <a:cubicBezTo>
                    <a:pt x="53" y="0"/>
                    <a:pt x="55" y="0"/>
                    <a:pt x="56" y="1"/>
                  </a:cubicBezTo>
                  <a:cubicBezTo>
                    <a:pt x="93" y="39"/>
                    <a:pt x="93" y="39"/>
                    <a:pt x="93" y="39"/>
                  </a:cubicBezTo>
                  <a:cubicBezTo>
                    <a:pt x="95" y="40"/>
                    <a:pt x="95" y="42"/>
                    <a:pt x="94" y="43"/>
                  </a:cubicBezTo>
                  <a:cubicBezTo>
                    <a:pt x="42" y="94"/>
                    <a:pt x="42" y="94"/>
                    <a:pt x="42" y="94"/>
                  </a:cubicBezTo>
                </a:path>
              </a:pathLst>
            </a:custGeom>
            <a:solidFill>
              <a:srgbClr val="FFFFFF"/>
            </a:solidFill>
            <a:ln w="9525">
              <a:noFill/>
              <a:round/>
              <a:headEnd/>
              <a:tailEnd/>
            </a:ln>
          </p:spPr>
          <p:txBody>
            <a:bodyPr/>
            <a:lstStyle/>
            <a:p>
              <a:endParaRPr lang="zh-CN" altLang="en-US"/>
            </a:p>
          </p:txBody>
        </p:sp>
        <p:sp>
          <p:nvSpPr>
            <p:cNvPr id="3085" name="Freeform 7"/>
            <p:cNvSpPr>
              <a:spLocks noEditPoints="1"/>
            </p:cNvSpPr>
            <p:nvPr/>
          </p:nvSpPr>
          <p:spPr bwMode="auto">
            <a:xfrm>
              <a:off x="2063750" y="3324226"/>
              <a:ext cx="1930400" cy="1931987"/>
            </a:xfrm>
            <a:custGeom>
              <a:avLst/>
              <a:gdLst>
                <a:gd name="T0" fmla="*/ 2147483647 w 96"/>
                <a:gd name="T1" fmla="*/ 2147483647 h 96"/>
                <a:gd name="T2" fmla="*/ 2147483647 w 96"/>
                <a:gd name="T3" fmla="*/ 2147483647 h 96"/>
                <a:gd name="T4" fmla="*/ 2147483647 w 96"/>
                <a:gd name="T5" fmla="*/ 2147483647 h 96"/>
                <a:gd name="T6" fmla="*/ 2147483647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2147483647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96">
                  <a:moveTo>
                    <a:pt x="2" y="57"/>
                  </a:moveTo>
                  <a:cubicBezTo>
                    <a:pt x="1" y="56"/>
                    <a:pt x="0" y="54"/>
                    <a:pt x="1" y="53"/>
                  </a:cubicBezTo>
                  <a:cubicBezTo>
                    <a:pt x="53" y="2"/>
                    <a:pt x="53" y="2"/>
                    <a:pt x="53" y="2"/>
                  </a:cubicBezTo>
                  <a:cubicBezTo>
                    <a:pt x="54" y="0"/>
                    <a:pt x="56" y="1"/>
                    <a:pt x="57" y="2"/>
                  </a:cubicBezTo>
                  <a:cubicBezTo>
                    <a:pt x="94" y="39"/>
                    <a:pt x="94" y="39"/>
                    <a:pt x="94" y="39"/>
                  </a:cubicBezTo>
                  <a:cubicBezTo>
                    <a:pt x="96" y="41"/>
                    <a:pt x="96" y="43"/>
                    <a:pt x="95" y="44"/>
                  </a:cubicBezTo>
                  <a:cubicBezTo>
                    <a:pt x="44" y="95"/>
                    <a:pt x="44" y="95"/>
                    <a:pt x="44" y="95"/>
                  </a:cubicBezTo>
                  <a:cubicBezTo>
                    <a:pt x="43" y="96"/>
                    <a:pt x="41" y="96"/>
                    <a:pt x="39" y="95"/>
                  </a:cubicBezTo>
                  <a:cubicBezTo>
                    <a:pt x="2" y="57"/>
                    <a:pt x="2" y="57"/>
                    <a:pt x="2" y="57"/>
                  </a:cubicBezTo>
                  <a:moveTo>
                    <a:pt x="53" y="2"/>
                  </a:moveTo>
                  <a:cubicBezTo>
                    <a:pt x="2" y="53"/>
                    <a:pt x="2" y="53"/>
                    <a:pt x="2" y="53"/>
                  </a:cubicBezTo>
                  <a:cubicBezTo>
                    <a:pt x="1" y="54"/>
                    <a:pt x="1" y="56"/>
                    <a:pt x="2" y="57"/>
                  </a:cubicBezTo>
                  <a:cubicBezTo>
                    <a:pt x="40" y="94"/>
                    <a:pt x="40" y="94"/>
                    <a:pt x="40" y="94"/>
                  </a:cubicBezTo>
                  <a:cubicBezTo>
                    <a:pt x="41" y="95"/>
                    <a:pt x="42" y="96"/>
                    <a:pt x="43" y="95"/>
                  </a:cubicBezTo>
                  <a:cubicBezTo>
                    <a:pt x="95" y="43"/>
                    <a:pt x="95" y="43"/>
                    <a:pt x="95" y="43"/>
                  </a:cubicBezTo>
                  <a:cubicBezTo>
                    <a:pt x="95" y="43"/>
                    <a:pt x="95" y="41"/>
                    <a:pt x="94" y="40"/>
                  </a:cubicBezTo>
                  <a:cubicBezTo>
                    <a:pt x="57" y="3"/>
                    <a:pt x="57" y="3"/>
                    <a:pt x="57" y="3"/>
                  </a:cubicBezTo>
                  <a:cubicBezTo>
                    <a:pt x="56" y="1"/>
                    <a:pt x="54" y="1"/>
                    <a:pt x="53" y="2"/>
                  </a:cubicBezTo>
                </a:path>
              </a:pathLst>
            </a:custGeom>
            <a:solidFill>
              <a:srgbClr val="B8B9B7"/>
            </a:solidFill>
            <a:ln w="9525">
              <a:noFill/>
              <a:round/>
              <a:headEnd/>
              <a:tailEnd/>
            </a:ln>
          </p:spPr>
          <p:txBody>
            <a:bodyPr/>
            <a:lstStyle/>
            <a:p>
              <a:endParaRPr lang="zh-CN" altLang="en-US"/>
            </a:p>
          </p:txBody>
        </p:sp>
        <p:sp>
          <p:nvSpPr>
            <p:cNvPr id="3086" name="Freeform 8"/>
            <p:cNvSpPr>
              <a:spLocks/>
            </p:cNvSpPr>
            <p:nvPr/>
          </p:nvSpPr>
          <p:spPr bwMode="auto">
            <a:xfrm>
              <a:off x="2244725" y="3505200"/>
              <a:ext cx="1587500" cy="1590675"/>
            </a:xfrm>
            <a:custGeom>
              <a:avLst/>
              <a:gdLst>
                <a:gd name="T0" fmla="*/ 2147483647 w 1000"/>
                <a:gd name="T1" fmla="*/ 2147483647 h 1002"/>
                <a:gd name="T2" fmla="*/ 0 w 1000"/>
                <a:gd name="T3" fmla="*/ 2147483647 h 1002"/>
                <a:gd name="T4" fmla="*/ 2147483647 w 1000"/>
                <a:gd name="T5" fmla="*/ 0 h 1002"/>
                <a:gd name="T6" fmla="*/ 2147483647 w 1000"/>
                <a:gd name="T7" fmla="*/ 2147483647 h 1002"/>
                <a:gd name="T8" fmla="*/ 2147483647 w 1000"/>
                <a:gd name="T9" fmla="*/ 2147483647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1002">
                  <a:moveTo>
                    <a:pt x="431" y="1002"/>
                  </a:moveTo>
                  <a:lnTo>
                    <a:pt x="0" y="571"/>
                  </a:lnTo>
                  <a:lnTo>
                    <a:pt x="570" y="0"/>
                  </a:lnTo>
                  <a:lnTo>
                    <a:pt x="1000" y="431"/>
                  </a:lnTo>
                  <a:lnTo>
                    <a:pt x="431" y="1002"/>
                  </a:lnTo>
                  <a:close/>
                </a:path>
              </a:pathLst>
            </a:custGeom>
            <a:solidFill>
              <a:srgbClr val="39BCD6"/>
            </a:solidFill>
            <a:ln w="9525">
              <a:noFill/>
              <a:round/>
              <a:headEnd/>
              <a:tailEnd/>
            </a:ln>
          </p:spPr>
          <p:txBody>
            <a:bodyPr/>
            <a:lstStyle/>
            <a:p>
              <a:endParaRPr lang="zh-CN" altLang="en-US"/>
            </a:p>
          </p:txBody>
        </p:sp>
        <p:sp>
          <p:nvSpPr>
            <p:cNvPr id="3087" name="Freeform 9"/>
            <p:cNvSpPr>
              <a:spLocks/>
            </p:cNvSpPr>
            <p:nvPr/>
          </p:nvSpPr>
          <p:spPr bwMode="auto">
            <a:xfrm>
              <a:off x="2244725" y="3505200"/>
              <a:ext cx="1587500" cy="1590675"/>
            </a:xfrm>
            <a:custGeom>
              <a:avLst/>
              <a:gdLst>
                <a:gd name="T0" fmla="*/ 2147483647 w 1000"/>
                <a:gd name="T1" fmla="*/ 2147483647 h 1002"/>
                <a:gd name="T2" fmla="*/ 0 w 1000"/>
                <a:gd name="T3" fmla="*/ 2147483647 h 1002"/>
                <a:gd name="T4" fmla="*/ 2147483647 w 1000"/>
                <a:gd name="T5" fmla="*/ 0 h 1002"/>
                <a:gd name="T6" fmla="*/ 2147483647 w 1000"/>
                <a:gd name="T7" fmla="*/ 2147483647 h 1002"/>
                <a:gd name="T8" fmla="*/ 2147483647 w 1000"/>
                <a:gd name="T9" fmla="*/ 2147483647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1002">
                  <a:moveTo>
                    <a:pt x="431" y="1002"/>
                  </a:moveTo>
                  <a:lnTo>
                    <a:pt x="0" y="571"/>
                  </a:lnTo>
                  <a:lnTo>
                    <a:pt x="570" y="0"/>
                  </a:lnTo>
                  <a:lnTo>
                    <a:pt x="1000" y="431"/>
                  </a:lnTo>
                  <a:lnTo>
                    <a:pt x="431" y="1002"/>
                  </a:lnTo>
                </a:path>
              </a:pathLst>
            </a:custGeom>
            <a:noFill/>
            <a:ln w="9525">
              <a:noFill/>
              <a:round/>
              <a:headEnd/>
              <a:tailEnd/>
            </a:ln>
          </p:spPr>
          <p:txBody>
            <a:bodyPr/>
            <a:lstStyle/>
            <a:p>
              <a:endParaRPr lang="zh-CN" altLang="en-US"/>
            </a:p>
          </p:txBody>
        </p:sp>
        <p:sp>
          <p:nvSpPr>
            <p:cNvPr id="3088" name="Freeform 10"/>
            <p:cNvSpPr>
              <a:spLocks/>
            </p:cNvSpPr>
            <p:nvPr/>
          </p:nvSpPr>
          <p:spPr bwMode="auto">
            <a:xfrm>
              <a:off x="3511550" y="3767138"/>
              <a:ext cx="60325" cy="60325"/>
            </a:xfrm>
            <a:custGeom>
              <a:avLst/>
              <a:gdLst>
                <a:gd name="T0" fmla="*/ 2147483647 w 3"/>
                <a:gd name="T1" fmla="*/ 2147483647 h 3"/>
                <a:gd name="T2" fmla="*/ 0 w 3"/>
                <a:gd name="T3" fmla="*/ 2147483647 h 3"/>
                <a:gd name="T4" fmla="*/ 0 w 3"/>
                <a:gd name="T5" fmla="*/ 0 h 3"/>
                <a:gd name="T6" fmla="*/ 2147483647 w 3"/>
                <a:gd name="T7" fmla="*/ 0 h 3"/>
                <a:gd name="T8" fmla="*/ 2147483647 w 3"/>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2" y="2"/>
                  </a:moveTo>
                  <a:cubicBezTo>
                    <a:pt x="2" y="3"/>
                    <a:pt x="1" y="3"/>
                    <a:pt x="0" y="2"/>
                  </a:cubicBezTo>
                  <a:cubicBezTo>
                    <a:pt x="0" y="2"/>
                    <a:pt x="0" y="1"/>
                    <a:pt x="0" y="0"/>
                  </a:cubicBezTo>
                  <a:cubicBezTo>
                    <a:pt x="1" y="0"/>
                    <a:pt x="2" y="0"/>
                    <a:pt x="2" y="0"/>
                  </a:cubicBezTo>
                  <a:cubicBezTo>
                    <a:pt x="3" y="1"/>
                    <a:pt x="3" y="2"/>
                    <a:pt x="2" y="2"/>
                  </a:cubicBezTo>
                  <a:close/>
                </a:path>
              </a:pathLst>
            </a:custGeom>
            <a:solidFill>
              <a:srgbClr val="CBCCCB"/>
            </a:solidFill>
            <a:ln w="9525">
              <a:noFill/>
              <a:round/>
              <a:headEnd/>
              <a:tailEnd/>
            </a:ln>
          </p:spPr>
          <p:txBody>
            <a:bodyPr/>
            <a:lstStyle/>
            <a:p>
              <a:endParaRPr lang="zh-CN" altLang="en-US"/>
            </a:p>
          </p:txBody>
        </p:sp>
        <p:sp>
          <p:nvSpPr>
            <p:cNvPr id="3089" name="Rectangle 11"/>
            <p:cNvSpPr>
              <a:spLocks noChangeArrowheads="1"/>
            </p:cNvSpPr>
            <p:nvPr/>
          </p:nvSpPr>
          <p:spPr bwMode="auto">
            <a:xfrm>
              <a:off x="3532187" y="3787775"/>
              <a:ext cx="19050" cy="20637"/>
            </a:xfrm>
            <a:prstGeom prst="rect">
              <a:avLst/>
            </a:prstGeom>
            <a:solidFill>
              <a:srgbClr val="FFFFFF"/>
            </a:solidFill>
            <a:ln w="9525">
              <a:noFill/>
              <a:miter lim="800000"/>
              <a:headEnd/>
              <a:tailEnd/>
            </a:ln>
          </p:spPr>
          <p:txBody>
            <a:bodyPr/>
            <a:lstStyle/>
            <a:p>
              <a:pPr eaLnBrk="1" hangingPunct="1"/>
              <a:endParaRPr lang="zh-CN" altLang="en-US"/>
            </a:p>
          </p:txBody>
        </p:sp>
        <p:sp>
          <p:nvSpPr>
            <p:cNvPr id="3090" name="Freeform 12"/>
            <p:cNvSpPr>
              <a:spLocks/>
            </p:cNvSpPr>
            <p:nvPr/>
          </p:nvSpPr>
          <p:spPr bwMode="auto">
            <a:xfrm>
              <a:off x="2486025" y="4752975"/>
              <a:ext cx="80963" cy="80962"/>
            </a:xfrm>
            <a:custGeom>
              <a:avLst/>
              <a:gdLst>
                <a:gd name="T0" fmla="*/ 2147483647 w 51"/>
                <a:gd name="T1" fmla="*/ 2147483647 h 51"/>
                <a:gd name="T2" fmla="*/ 2147483647 w 51"/>
                <a:gd name="T3" fmla="*/ 2147483647 h 51"/>
                <a:gd name="T4" fmla="*/ 0 w 51"/>
                <a:gd name="T5" fmla="*/ 2147483647 h 51"/>
                <a:gd name="T6" fmla="*/ 0 w 51"/>
                <a:gd name="T7" fmla="*/ 2147483647 h 51"/>
                <a:gd name="T8" fmla="*/ 2147483647 w 51"/>
                <a:gd name="T9" fmla="*/ 0 h 51"/>
                <a:gd name="T10" fmla="*/ 2147483647 w 51"/>
                <a:gd name="T11" fmla="*/ 0 h 51"/>
                <a:gd name="T12" fmla="*/ 2147483647 w 51"/>
                <a:gd name="T13" fmla="*/ 2147483647 h 51"/>
                <a:gd name="T14" fmla="*/ 2147483647 w 51"/>
                <a:gd name="T15" fmla="*/ 2147483647 h 51"/>
                <a:gd name="T16" fmla="*/ 2147483647 w 51"/>
                <a:gd name="T17" fmla="*/ 214748364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1">
                  <a:moveTo>
                    <a:pt x="38" y="51"/>
                  </a:moveTo>
                  <a:lnTo>
                    <a:pt x="25" y="51"/>
                  </a:lnTo>
                  <a:lnTo>
                    <a:pt x="0" y="26"/>
                  </a:lnTo>
                  <a:lnTo>
                    <a:pt x="0" y="13"/>
                  </a:lnTo>
                  <a:lnTo>
                    <a:pt x="13" y="0"/>
                  </a:lnTo>
                  <a:lnTo>
                    <a:pt x="25" y="0"/>
                  </a:lnTo>
                  <a:lnTo>
                    <a:pt x="51" y="26"/>
                  </a:lnTo>
                  <a:lnTo>
                    <a:pt x="51" y="38"/>
                  </a:lnTo>
                  <a:lnTo>
                    <a:pt x="38" y="51"/>
                  </a:lnTo>
                  <a:close/>
                </a:path>
              </a:pathLst>
            </a:custGeom>
            <a:solidFill>
              <a:srgbClr val="DADBDA"/>
            </a:solidFill>
            <a:ln w="9525">
              <a:noFill/>
              <a:round/>
              <a:headEnd/>
              <a:tailEnd/>
            </a:ln>
          </p:spPr>
          <p:txBody>
            <a:bodyPr/>
            <a:lstStyle/>
            <a:p>
              <a:endParaRPr lang="zh-CN" altLang="en-US"/>
            </a:p>
          </p:txBody>
        </p:sp>
        <p:sp>
          <p:nvSpPr>
            <p:cNvPr id="3091" name="Freeform 13"/>
            <p:cNvSpPr>
              <a:spLocks/>
            </p:cNvSpPr>
            <p:nvPr/>
          </p:nvSpPr>
          <p:spPr bwMode="auto">
            <a:xfrm>
              <a:off x="2486025" y="4752975"/>
              <a:ext cx="80963" cy="80962"/>
            </a:xfrm>
            <a:custGeom>
              <a:avLst/>
              <a:gdLst>
                <a:gd name="T0" fmla="*/ 2147483647 w 51"/>
                <a:gd name="T1" fmla="*/ 2147483647 h 51"/>
                <a:gd name="T2" fmla="*/ 2147483647 w 51"/>
                <a:gd name="T3" fmla="*/ 2147483647 h 51"/>
                <a:gd name="T4" fmla="*/ 0 w 51"/>
                <a:gd name="T5" fmla="*/ 2147483647 h 51"/>
                <a:gd name="T6" fmla="*/ 0 w 51"/>
                <a:gd name="T7" fmla="*/ 2147483647 h 51"/>
                <a:gd name="T8" fmla="*/ 2147483647 w 51"/>
                <a:gd name="T9" fmla="*/ 0 h 51"/>
                <a:gd name="T10" fmla="*/ 2147483647 w 51"/>
                <a:gd name="T11" fmla="*/ 0 h 51"/>
                <a:gd name="T12" fmla="*/ 2147483647 w 51"/>
                <a:gd name="T13" fmla="*/ 2147483647 h 51"/>
                <a:gd name="T14" fmla="*/ 2147483647 w 51"/>
                <a:gd name="T15" fmla="*/ 2147483647 h 51"/>
                <a:gd name="T16" fmla="*/ 2147483647 w 51"/>
                <a:gd name="T17" fmla="*/ 214748364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1">
                  <a:moveTo>
                    <a:pt x="38" y="51"/>
                  </a:moveTo>
                  <a:lnTo>
                    <a:pt x="25" y="51"/>
                  </a:lnTo>
                  <a:lnTo>
                    <a:pt x="0" y="26"/>
                  </a:lnTo>
                  <a:lnTo>
                    <a:pt x="0" y="13"/>
                  </a:lnTo>
                  <a:lnTo>
                    <a:pt x="13" y="0"/>
                  </a:lnTo>
                  <a:lnTo>
                    <a:pt x="25" y="0"/>
                  </a:lnTo>
                  <a:lnTo>
                    <a:pt x="51" y="26"/>
                  </a:lnTo>
                  <a:lnTo>
                    <a:pt x="51" y="38"/>
                  </a:lnTo>
                  <a:lnTo>
                    <a:pt x="38" y="51"/>
                  </a:lnTo>
                </a:path>
              </a:pathLst>
            </a:custGeom>
            <a:noFill/>
            <a:ln w="9525">
              <a:noFill/>
              <a:round/>
              <a:headEnd/>
              <a:tailEnd/>
            </a:ln>
          </p:spPr>
          <p:txBody>
            <a:bodyPr/>
            <a:lstStyle/>
            <a:p>
              <a:endParaRPr lang="zh-CN" altLang="en-US"/>
            </a:p>
          </p:txBody>
        </p:sp>
        <p:sp>
          <p:nvSpPr>
            <p:cNvPr id="3092" name="Freeform 14"/>
            <p:cNvSpPr>
              <a:spLocks/>
            </p:cNvSpPr>
            <p:nvPr/>
          </p:nvSpPr>
          <p:spPr bwMode="auto">
            <a:xfrm>
              <a:off x="3351212" y="3505200"/>
              <a:ext cx="461963" cy="463550"/>
            </a:xfrm>
            <a:custGeom>
              <a:avLst/>
              <a:gdLst>
                <a:gd name="T0" fmla="*/ 2147483647 w 291"/>
                <a:gd name="T1" fmla="*/ 2147483647 h 292"/>
                <a:gd name="T2" fmla="*/ 0 w 291"/>
                <a:gd name="T3" fmla="*/ 2147483647 h 292"/>
                <a:gd name="T4" fmla="*/ 0 w 291"/>
                <a:gd name="T5" fmla="*/ 0 h 292"/>
                <a:gd name="T6" fmla="*/ 2147483647 w 291"/>
                <a:gd name="T7" fmla="*/ 2147483647 h 292"/>
                <a:gd name="T8" fmla="*/ 2147483647 w 291"/>
                <a:gd name="T9" fmla="*/ 2147483647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292">
                  <a:moveTo>
                    <a:pt x="291" y="292"/>
                  </a:moveTo>
                  <a:lnTo>
                    <a:pt x="0" y="13"/>
                  </a:lnTo>
                  <a:lnTo>
                    <a:pt x="0" y="0"/>
                  </a:lnTo>
                  <a:lnTo>
                    <a:pt x="291" y="292"/>
                  </a:lnTo>
                  <a:close/>
                </a:path>
              </a:pathLst>
            </a:custGeom>
            <a:solidFill>
              <a:srgbClr val="545356"/>
            </a:solidFill>
            <a:ln w="9525">
              <a:noFill/>
              <a:round/>
              <a:headEnd/>
              <a:tailEnd/>
            </a:ln>
          </p:spPr>
          <p:txBody>
            <a:bodyPr/>
            <a:lstStyle/>
            <a:p>
              <a:endParaRPr lang="zh-CN" altLang="en-US"/>
            </a:p>
          </p:txBody>
        </p:sp>
        <p:sp>
          <p:nvSpPr>
            <p:cNvPr id="3093" name="Freeform 15"/>
            <p:cNvSpPr>
              <a:spLocks/>
            </p:cNvSpPr>
            <p:nvPr/>
          </p:nvSpPr>
          <p:spPr bwMode="auto">
            <a:xfrm>
              <a:off x="2244725" y="3505200"/>
              <a:ext cx="1587500" cy="1590675"/>
            </a:xfrm>
            <a:custGeom>
              <a:avLst/>
              <a:gdLst>
                <a:gd name="T0" fmla="*/ 2147483647 w 1000"/>
                <a:gd name="T1" fmla="*/ 2147483647 h 1002"/>
                <a:gd name="T2" fmla="*/ 0 w 1000"/>
                <a:gd name="T3" fmla="*/ 2147483647 h 1002"/>
                <a:gd name="T4" fmla="*/ 2147483647 w 1000"/>
                <a:gd name="T5" fmla="*/ 0 h 1002"/>
                <a:gd name="T6" fmla="*/ 2147483647 w 1000"/>
                <a:gd name="T7" fmla="*/ 2147483647 h 1002"/>
                <a:gd name="T8" fmla="*/ 2147483647 w 1000"/>
                <a:gd name="T9" fmla="*/ 2147483647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1002">
                  <a:moveTo>
                    <a:pt x="431" y="1002"/>
                  </a:moveTo>
                  <a:lnTo>
                    <a:pt x="0" y="571"/>
                  </a:lnTo>
                  <a:lnTo>
                    <a:pt x="570" y="0"/>
                  </a:lnTo>
                  <a:lnTo>
                    <a:pt x="1000" y="431"/>
                  </a:lnTo>
                  <a:lnTo>
                    <a:pt x="431" y="1002"/>
                  </a:lnTo>
                  <a:close/>
                </a:path>
              </a:pathLst>
            </a:custGeom>
            <a:solidFill>
              <a:srgbClr val="DADBDA"/>
            </a:solidFill>
            <a:ln w="9525">
              <a:noFill/>
              <a:round/>
              <a:headEnd/>
              <a:tailEnd/>
            </a:ln>
          </p:spPr>
          <p:txBody>
            <a:bodyPr/>
            <a:lstStyle/>
            <a:p>
              <a:endParaRPr lang="zh-CN" altLang="en-US"/>
            </a:p>
          </p:txBody>
        </p:sp>
        <p:sp>
          <p:nvSpPr>
            <p:cNvPr id="3094" name="Freeform 16"/>
            <p:cNvSpPr>
              <a:spLocks/>
            </p:cNvSpPr>
            <p:nvPr/>
          </p:nvSpPr>
          <p:spPr bwMode="auto">
            <a:xfrm>
              <a:off x="2244725" y="3505200"/>
              <a:ext cx="1587500" cy="1590675"/>
            </a:xfrm>
            <a:custGeom>
              <a:avLst/>
              <a:gdLst>
                <a:gd name="T0" fmla="*/ 2147483647 w 1000"/>
                <a:gd name="T1" fmla="*/ 2147483647 h 1002"/>
                <a:gd name="T2" fmla="*/ 0 w 1000"/>
                <a:gd name="T3" fmla="*/ 2147483647 h 1002"/>
                <a:gd name="T4" fmla="*/ 2147483647 w 1000"/>
                <a:gd name="T5" fmla="*/ 0 h 1002"/>
                <a:gd name="T6" fmla="*/ 2147483647 w 1000"/>
                <a:gd name="T7" fmla="*/ 2147483647 h 1002"/>
                <a:gd name="T8" fmla="*/ 2147483647 w 1000"/>
                <a:gd name="T9" fmla="*/ 2147483647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1002">
                  <a:moveTo>
                    <a:pt x="431" y="1002"/>
                  </a:moveTo>
                  <a:lnTo>
                    <a:pt x="0" y="571"/>
                  </a:lnTo>
                  <a:lnTo>
                    <a:pt x="570" y="0"/>
                  </a:lnTo>
                  <a:lnTo>
                    <a:pt x="1000" y="431"/>
                  </a:lnTo>
                  <a:lnTo>
                    <a:pt x="431" y="1002"/>
                  </a:lnTo>
                </a:path>
              </a:pathLst>
            </a:custGeom>
            <a:noFill/>
            <a:ln w="9525">
              <a:noFill/>
              <a:round/>
              <a:headEnd/>
              <a:tailEnd/>
            </a:ln>
          </p:spPr>
          <p:txBody>
            <a:bodyPr/>
            <a:lstStyle/>
            <a:p>
              <a:endParaRPr lang="zh-CN" altLang="en-US"/>
            </a:p>
          </p:txBody>
        </p:sp>
        <p:sp>
          <p:nvSpPr>
            <p:cNvPr id="3095" name="Freeform 17"/>
            <p:cNvSpPr>
              <a:spLocks/>
            </p:cNvSpPr>
            <p:nvPr/>
          </p:nvSpPr>
          <p:spPr bwMode="auto">
            <a:xfrm>
              <a:off x="2767012" y="4029075"/>
              <a:ext cx="1065213" cy="1066800"/>
            </a:xfrm>
            <a:custGeom>
              <a:avLst/>
              <a:gdLst>
                <a:gd name="T0" fmla="*/ 2147483647 w 671"/>
                <a:gd name="T1" fmla="*/ 2147483647 h 672"/>
                <a:gd name="T2" fmla="*/ 0 w 671"/>
                <a:gd name="T3" fmla="*/ 2147483647 h 672"/>
                <a:gd name="T4" fmla="*/ 2147483647 w 671"/>
                <a:gd name="T5" fmla="*/ 0 h 672"/>
                <a:gd name="T6" fmla="*/ 2147483647 w 671"/>
                <a:gd name="T7" fmla="*/ 2147483647 h 672"/>
                <a:gd name="T8" fmla="*/ 2147483647 w 671"/>
                <a:gd name="T9" fmla="*/ 2147483647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672">
                  <a:moveTo>
                    <a:pt x="102" y="672"/>
                  </a:moveTo>
                  <a:lnTo>
                    <a:pt x="0" y="571"/>
                  </a:lnTo>
                  <a:lnTo>
                    <a:pt x="583" y="0"/>
                  </a:lnTo>
                  <a:lnTo>
                    <a:pt x="671" y="101"/>
                  </a:lnTo>
                  <a:lnTo>
                    <a:pt x="102" y="672"/>
                  </a:lnTo>
                  <a:close/>
                </a:path>
              </a:pathLst>
            </a:custGeom>
            <a:solidFill>
              <a:srgbClr val="EFEFEF"/>
            </a:solidFill>
            <a:ln w="9525">
              <a:noFill/>
              <a:round/>
              <a:headEnd/>
              <a:tailEnd/>
            </a:ln>
          </p:spPr>
          <p:txBody>
            <a:bodyPr/>
            <a:lstStyle/>
            <a:p>
              <a:endParaRPr lang="zh-CN" altLang="en-US"/>
            </a:p>
          </p:txBody>
        </p:sp>
        <p:sp>
          <p:nvSpPr>
            <p:cNvPr id="3096" name="Freeform 18"/>
            <p:cNvSpPr>
              <a:spLocks/>
            </p:cNvSpPr>
            <p:nvPr/>
          </p:nvSpPr>
          <p:spPr bwMode="auto">
            <a:xfrm>
              <a:off x="2767012" y="4029075"/>
              <a:ext cx="1065213" cy="1066800"/>
            </a:xfrm>
            <a:custGeom>
              <a:avLst/>
              <a:gdLst>
                <a:gd name="T0" fmla="*/ 2147483647 w 671"/>
                <a:gd name="T1" fmla="*/ 2147483647 h 672"/>
                <a:gd name="T2" fmla="*/ 0 w 671"/>
                <a:gd name="T3" fmla="*/ 2147483647 h 672"/>
                <a:gd name="T4" fmla="*/ 2147483647 w 671"/>
                <a:gd name="T5" fmla="*/ 0 h 672"/>
                <a:gd name="T6" fmla="*/ 2147483647 w 671"/>
                <a:gd name="T7" fmla="*/ 2147483647 h 672"/>
                <a:gd name="T8" fmla="*/ 2147483647 w 671"/>
                <a:gd name="T9" fmla="*/ 2147483647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672">
                  <a:moveTo>
                    <a:pt x="102" y="672"/>
                  </a:moveTo>
                  <a:lnTo>
                    <a:pt x="0" y="571"/>
                  </a:lnTo>
                  <a:lnTo>
                    <a:pt x="583" y="0"/>
                  </a:lnTo>
                  <a:lnTo>
                    <a:pt x="671" y="101"/>
                  </a:lnTo>
                  <a:lnTo>
                    <a:pt x="102" y="672"/>
                  </a:lnTo>
                </a:path>
              </a:pathLst>
            </a:custGeom>
            <a:noFill/>
            <a:ln w="9525">
              <a:noFill/>
              <a:round/>
              <a:headEnd/>
              <a:tailEnd/>
            </a:ln>
          </p:spPr>
          <p:txBody>
            <a:bodyPr/>
            <a:lstStyle/>
            <a:p>
              <a:endParaRPr lang="zh-CN" altLang="en-US"/>
            </a:p>
          </p:txBody>
        </p:sp>
        <p:sp>
          <p:nvSpPr>
            <p:cNvPr id="3097" name="Freeform 19"/>
            <p:cNvSpPr>
              <a:spLocks/>
            </p:cNvSpPr>
            <p:nvPr/>
          </p:nvSpPr>
          <p:spPr bwMode="auto">
            <a:xfrm>
              <a:off x="3089275" y="3505200"/>
              <a:ext cx="742950" cy="744537"/>
            </a:xfrm>
            <a:custGeom>
              <a:avLst/>
              <a:gdLst>
                <a:gd name="T0" fmla="*/ 2147483647 w 468"/>
                <a:gd name="T1" fmla="*/ 2147483647 h 469"/>
                <a:gd name="T2" fmla="*/ 0 w 468"/>
                <a:gd name="T3" fmla="*/ 2147483647 h 469"/>
                <a:gd name="T4" fmla="*/ 2147483647 w 468"/>
                <a:gd name="T5" fmla="*/ 0 h 469"/>
                <a:gd name="T6" fmla="*/ 2147483647 w 468"/>
                <a:gd name="T7" fmla="*/ 2147483647 h 469"/>
                <a:gd name="T8" fmla="*/ 2147483647 w 468"/>
                <a:gd name="T9" fmla="*/ 2147483647 h 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 h="469">
                  <a:moveTo>
                    <a:pt x="430" y="469"/>
                  </a:moveTo>
                  <a:lnTo>
                    <a:pt x="0" y="38"/>
                  </a:lnTo>
                  <a:lnTo>
                    <a:pt x="38" y="0"/>
                  </a:lnTo>
                  <a:lnTo>
                    <a:pt x="468" y="431"/>
                  </a:lnTo>
                  <a:lnTo>
                    <a:pt x="430" y="469"/>
                  </a:lnTo>
                  <a:close/>
                </a:path>
              </a:pathLst>
            </a:custGeom>
            <a:solidFill>
              <a:srgbClr val="4098D4"/>
            </a:solidFill>
            <a:ln w="9525">
              <a:noFill/>
              <a:round/>
              <a:headEnd/>
              <a:tailEnd/>
            </a:ln>
          </p:spPr>
          <p:txBody>
            <a:bodyPr/>
            <a:lstStyle/>
            <a:p>
              <a:endParaRPr lang="zh-CN" altLang="en-US"/>
            </a:p>
          </p:txBody>
        </p:sp>
        <p:sp>
          <p:nvSpPr>
            <p:cNvPr id="3098" name="Freeform 20"/>
            <p:cNvSpPr>
              <a:spLocks/>
            </p:cNvSpPr>
            <p:nvPr/>
          </p:nvSpPr>
          <p:spPr bwMode="auto">
            <a:xfrm>
              <a:off x="3149600" y="3565525"/>
              <a:ext cx="180975" cy="182562"/>
            </a:xfrm>
            <a:custGeom>
              <a:avLst/>
              <a:gdLst>
                <a:gd name="T0" fmla="*/ 2147483647 w 9"/>
                <a:gd name="T1" fmla="*/ 2147483647 h 9"/>
                <a:gd name="T2" fmla="*/ 2147483647 w 9"/>
                <a:gd name="T3" fmla="*/ 2147483647 h 9"/>
                <a:gd name="T4" fmla="*/ 0 w 9"/>
                <a:gd name="T5" fmla="*/ 2147483647 h 9"/>
                <a:gd name="T6" fmla="*/ 0 w 9"/>
                <a:gd name="T7" fmla="*/ 0 h 9"/>
                <a:gd name="T8" fmla="*/ 2147483647 w 9"/>
                <a:gd name="T9" fmla="*/ 0 h 9"/>
                <a:gd name="T10" fmla="*/ 2147483647 w 9"/>
                <a:gd name="T11" fmla="*/ 2147483647 h 9"/>
                <a:gd name="T12" fmla="*/ 2147483647 w 9"/>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9" y="9"/>
                  </a:moveTo>
                  <a:cubicBezTo>
                    <a:pt x="9" y="9"/>
                    <a:pt x="8" y="9"/>
                    <a:pt x="8" y="9"/>
                  </a:cubicBezTo>
                  <a:cubicBezTo>
                    <a:pt x="0" y="1"/>
                    <a:pt x="0" y="1"/>
                    <a:pt x="0" y="1"/>
                  </a:cubicBezTo>
                  <a:cubicBezTo>
                    <a:pt x="0" y="1"/>
                    <a:pt x="0" y="0"/>
                    <a:pt x="0" y="0"/>
                  </a:cubicBezTo>
                  <a:cubicBezTo>
                    <a:pt x="1" y="0"/>
                    <a:pt x="1" y="0"/>
                    <a:pt x="2" y="0"/>
                  </a:cubicBezTo>
                  <a:cubicBezTo>
                    <a:pt x="9" y="7"/>
                    <a:pt x="9" y="7"/>
                    <a:pt x="9" y="7"/>
                  </a:cubicBezTo>
                  <a:cubicBezTo>
                    <a:pt x="9" y="8"/>
                    <a:pt x="9" y="8"/>
                    <a:pt x="9" y="9"/>
                  </a:cubicBezTo>
                  <a:close/>
                </a:path>
              </a:pathLst>
            </a:custGeom>
            <a:solidFill>
              <a:srgbClr val="0057A7"/>
            </a:solidFill>
            <a:ln w="9525">
              <a:noFill/>
              <a:round/>
              <a:headEnd/>
              <a:tailEnd/>
            </a:ln>
          </p:spPr>
          <p:txBody>
            <a:bodyPr/>
            <a:lstStyle/>
            <a:p>
              <a:endParaRPr lang="zh-CN" altLang="en-US"/>
            </a:p>
          </p:txBody>
        </p:sp>
        <p:sp>
          <p:nvSpPr>
            <p:cNvPr id="3099" name="Freeform 21"/>
            <p:cNvSpPr>
              <a:spLocks/>
            </p:cNvSpPr>
            <p:nvPr/>
          </p:nvSpPr>
          <p:spPr bwMode="auto">
            <a:xfrm>
              <a:off x="3351212" y="3767138"/>
              <a:ext cx="260350" cy="261937"/>
            </a:xfrm>
            <a:custGeom>
              <a:avLst/>
              <a:gdLst>
                <a:gd name="T0" fmla="*/ 2147483647 w 164"/>
                <a:gd name="T1" fmla="*/ 2147483647 h 165"/>
                <a:gd name="T2" fmla="*/ 2147483647 w 164"/>
                <a:gd name="T3" fmla="*/ 2147483647 h 165"/>
                <a:gd name="T4" fmla="*/ 0 w 164"/>
                <a:gd name="T5" fmla="*/ 0 h 165"/>
                <a:gd name="T6" fmla="*/ 0 w 164"/>
                <a:gd name="T7" fmla="*/ 0 h 165"/>
                <a:gd name="T8" fmla="*/ 0 w 164"/>
                <a:gd name="T9" fmla="*/ 0 h 165"/>
                <a:gd name="T10" fmla="*/ 2147483647 w 164"/>
                <a:gd name="T11" fmla="*/ 2147483647 h 165"/>
                <a:gd name="T12" fmla="*/ 2147483647 w 164"/>
                <a:gd name="T13" fmla="*/ 2147483647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65">
                  <a:moveTo>
                    <a:pt x="164" y="165"/>
                  </a:moveTo>
                  <a:lnTo>
                    <a:pt x="151" y="165"/>
                  </a:lnTo>
                  <a:lnTo>
                    <a:pt x="0" y="0"/>
                  </a:lnTo>
                  <a:lnTo>
                    <a:pt x="164" y="152"/>
                  </a:lnTo>
                  <a:lnTo>
                    <a:pt x="164" y="165"/>
                  </a:lnTo>
                  <a:close/>
                </a:path>
              </a:pathLst>
            </a:custGeom>
            <a:solidFill>
              <a:srgbClr val="FFFFFF"/>
            </a:solidFill>
            <a:ln w="9525">
              <a:noFill/>
              <a:round/>
              <a:headEnd/>
              <a:tailEnd/>
            </a:ln>
          </p:spPr>
          <p:txBody>
            <a:bodyPr/>
            <a:lstStyle/>
            <a:p>
              <a:endParaRPr lang="zh-CN" altLang="en-US"/>
            </a:p>
          </p:txBody>
        </p:sp>
        <p:sp>
          <p:nvSpPr>
            <p:cNvPr id="3100" name="Freeform 22"/>
            <p:cNvSpPr>
              <a:spLocks/>
            </p:cNvSpPr>
            <p:nvPr/>
          </p:nvSpPr>
          <p:spPr bwMode="auto">
            <a:xfrm>
              <a:off x="2827337" y="3625850"/>
              <a:ext cx="723900" cy="725487"/>
            </a:xfrm>
            <a:custGeom>
              <a:avLst/>
              <a:gdLst>
                <a:gd name="T0" fmla="*/ 2147483647 w 456"/>
                <a:gd name="T1" fmla="*/ 2147483647 h 457"/>
                <a:gd name="T2" fmla="*/ 0 w 456"/>
                <a:gd name="T3" fmla="*/ 2147483647 h 457"/>
                <a:gd name="T4" fmla="*/ 2147483647 w 456"/>
                <a:gd name="T5" fmla="*/ 0 h 457"/>
                <a:gd name="T6" fmla="*/ 2147483647 w 456"/>
                <a:gd name="T7" fmla="*/ 2147483647 h 457"/>
                <a:gd name="T8" fmla="*/ 2147483647 w 456"/>
                <a:gd name="T9" fmla="*/ 2147483647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457">
                  <a:moveTo>
                    <a:pt x="292" y="457"/>
                  </a:moveTo>
                  <a:lnTo>
                    <a:pt x="0" y="165"/>
                  </a:lnTo>
                  <a:lnTo>
                    <a:pt x="165" y="0"/>
                  </a:lnTo>
                  <a:lnTo>
                    <a:pt x="456" y="292"/>
                  </a:lnTo>
                  <a:lnTo>
                    <a:pt x="292" y="457"/>
                  </a:lnTo>
                  <a:close/>
                </a:path>
              </a:pathLst>
            </a:custGeom>
            <a:solidFill>
              <a:srgbClr val="F7F8F8"/>
            </a:solidFill>
            <a:ln w="9525">
              <a:noFill/>
              <a:round/>
              <a:headEnd/>
              <a:tailEnd/>
            </a:ln>
          </p:spPr>
          <p:txBody>
            <a:bodyPr/>
            <a:lstStyle/>
            <a:p>
              <a:endParaRPr lang="zh-CN" altLang="en-US"/>
            </a:p>
          </p:txBody>
        </p:sp>
        <p:sp>
          <p:nvSpPr>
            <p:cNvPr id="3101" name="Freeform 23"/>
            <p:cNvSpPr>
              <a:spLocks/>
            </p:cNvSpPr>
            <p:nvPr/>
          </p:nvSpPr>
          <p:spPr bwMode="auto">
            <a:xfrm>
              <a:off x="2827337" y="3625850"/>
              <a:ext cx="723900" cy="725487"/>
            </a:xfrm>
            <a:custGeom>
              <a:avLst/>
              <a:gdLst>
                <a:gd name="T0" fmla="*/ 2147483647 w 456"/>
                <a:gd name="T1" fmla="*/ 2147483647 h 457"/>
                <a:gd name="T2" fmla="*/ 0 w 456"/>
                <a:gd name="T3" fmla="*/ 2147483647 h 457"/>
                <a:gd name="T4" fmla="*/ 2147483647 w 456"/>
                <a:gd name="T5" fmla="*/ 0 h 457"/>
                <a:gd name="T6" fmla="*/ 2147483647 w 456"/>
                <a:gd name="T7" fmla="*/ 2147483647 h 457"/>
                <a:gd name="T8" fmla="*/ 2147483647 w 456"/>
                <a:gd name="T9" fmla="*/ 2147483647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457">
                  <a:moveTo>
                    <a:pt x="292" y="457"/>
                  </a:moveTo>
                  <a:lnTo>
                    <a:pt x="0" y="165"/>
                  </a:lnTo>
                  <a:lnTo>
                    <a:pt x="165" y="0"/>
                  </a:lnTo>
                  <a:lnTo>
                    <a:pt x="456" y="292"/>
                  </a:lnTo>
                  <a:lnTo>
                    <a:pt x="292" y="457"/>
                  </a:lnTo>
                </a:path>
              </a:pathLst>
            </a:custGeom>
            <a:noFill/>
            <a:ln w="9525">
              <a:noFill/>
              <a:round/>
              <a:headEnd/>
              <a:tailEnd/>
            </a:ln>
          </p:spPr>
          <p:txBody>
            <a:bodyPr/>
            <a:lstStyle/>
            <a:p>
              <a:endParaRPr lang="zh-CN" altLang="en-US"/>
            </a:p>
          </p:txBody>
        </p:sp>
        <p:sp>
          <p:nvSpPr>
            <p:cNvPr id="3102" name="Freeform 24"/>
            <p:cNvSpPr>
              <a:spLocks/>
            </p:cNvSpPr>
            <p:nvPr/>
          </p:nvSpPr>
          <p:spPr bwMode="auto">
            <a:xfrm>
              <a:off x="3008312" y="3667125"/>
              <a:ext cx="161925" cy="160337"/>
            </a:xfrm>
            <a:custGeom>
              <a:avLst/>
              <a:gdLst>
                <a:gd name="T0" fmla="*/ 2147483647 w 102"/>
                <a:gd name="T1" fmla="*/ 2147483647 h 101"/>
                <a:gd name="T2" fmla="*/ 0 w 102"/>
                <a:gd name="T3" fmla="*/ 2147483647 h 101"/>
                <a:gd name="T4" fmla="*/ 2147483647 w 102"/>
                <a:gd name="T5" fmla="*/ 0 h 101"/>
                <a:gd name="T6" fmla="*/ 2147483647 w 102"/>
                <a:gd name="T7" fmla="*/ 2147483647 h 101"/>
                <a:gd name="T8" fmla="*/ 2147483647 w 102"/>
                <a:gd name="T9" fmla="*/ 2147483647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1">
                  <a:moveTo>
                    <a:pt x="51" y="101"/>
                  </a:moveTo>
                  <a:lnTo>
                    <a:pt x="0" y="51"/>
                  </a:lnTo>
                  <a:lnTo>
                    <a:pt x="51" y="0"/>
                  </a:lnTo>
                  <a:lnTo>
                    <a:pt x="102" y="51"/>
                  </a:lnTo>
                  <a:lnTo>
                    <a:pt x="51" y="101"/>
                  </a:lnTo>
                  <a:close/>
                </a:path>
              </a:pathLst>
            </a:custGeom>
            <a:solidFill>
              <a:srgbClr val="EE7900"/>
            </a:solidFill>
            <a:ln w="9525">
              <a:noFill/>
              <a:round/>
              <a:headEnd/>
              <a:tailEnd/>
            </a:ln>
          </p:spPr>
          <p:txBody>
            <a:bodyPr/>
            <a:lstStyle/>
            <a:p>
              <a:endParaRPr lang="zh-CN" altLang="en-US"/>
            </a:p>
          </p:txBody>
        </p:sp>
        <p:sp>
          <p:nvSpPr>
            <p:cNvPr id="3103" name="Freeform 25"/>
            <p:cNvSpPr>
              <a:spLocks/>
            </p:cNvSpPr>
            <p:nvPr/>
          </p:nvSpPr>
          <p:spPr bwMode="auto">
            <a:xfrm>
              <a:off x="3170237" y="3767138"/>
              <a:ext cx="160338" cy="180975"/>
            </a:xfrm>
            <a:custGeom>
              <a:avLst/>
              <a:gdLst>
                <a:gd name="T0" fmla="*/ 2147483647 w 101"/>
                <a:gd name="T1" fmla="*/ 2147483647 h 114"/>
                <a:gd name="T2" fmla="*/ 0 w 101"/>
                <a:gd name="T3" fmla="*/ 2147483647 h 114"/>
                <a:gd name="T4" fmla="*/ 0 w 101"/>
                <a:gd name="T5" fmla="*/ 0 h 114"/>
                <a:gd name="T6" fmla="*/ 2147483647 w 101"/>
                <a:gd name="T7" fmla="*/ 2147483647 h 114"/>
                <a:gd name="T8" fmla="*/ 2147483647 w 101"/>
                <a:gd name="T9" fmla="*/ 2147483647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4">
                  <a:moveTo>
                    <a:pt x="88" y="114"/>
                  </a:moveTo>
                  <a:lnTo>
                    <a:pt x="0" y="13"/>
                  </a:lnTo>
                  <a:lnTo>
                    <a:pt x="0" y="0"/>
                  </a:lnTo>
                  <a:lnTo>
                    <a:pt x="101" y="102"/>
                  </a:lnTo>
                  <a:lnTo>
                    <a:pt x="88" y="114"/>
                  </a:lnTo>
                  <a:close/>
                </a:path>
              </a:pathLst>
            </a:custGeom>
            <a:solidFill>
              <a:srgbClr val="EFEFEF"/>
            </a:solidFill>
            <a:ln w="9525">
              <a:noFill/>
              <a:round/>
              <a:headEnd/>
              <a:tailEnd/>
            </a:ln>
          </p:spPr>
          <p:txBody>
            <a:bodyPr/>
            <a:lstStyle/>
            <a:p>
              <a:endParaRPr lang="zh-CN" altLang="en-US"/>
            </a:p>
          </p:txBody>
        </p:sp>
        <p:sp>
          <p:nvSpPr>
            <p:cNvPr id="3104" name="Freeform 26"/>
            <p:cNvSpPr>
              <a:spLocks/>
            </p:cNvSpPr>
            <p:nvPr/>
          </p:nvSpPr>
          <p:spPr bwMode="auto">
            <a:xfrm>
              <a:off x="2989262" y="3767138"/>
              <a:ext cx="422275" cy="422275"/>
            </a:xfrm>
            <a:custGeom>
              <a:avLst/>
              <a:gdLst>
                <a:gd name="T0" fmla="*/ 2147483647 w 266"/>
                <a:gd name="T1" fmla="*/ 2147483647 h 266"/>
                <a:gd name="T2" fmla="*/ 0 w 266"/>
                <a:gd name="T3" fmla="*/ 0 h 266"/>
                <a:gd name="T4" fmla="*/ 0 w 266"/>
                <a:gd name="T5" fmla="*/ 0 h 266"/>
                <a:gd name="T6" fmla="*/ 2147483647 w 266"/>
                <a:gd name="T7" fmla="*/ 2147483647 h 266"/>
                <a:gd name="T8" fmla="*/ 2147483647 w 266"/>
                <a:gd name="T9" fmla="*/ 214748364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266" y="266"/>
                  </a:moveTo>
                  <a:lnTo>
                    <a:pt x="0" y="0"/>
                  </a:lnTo>
                  <a:lnTo>
                    <a:pt x="266" y="266"/>
                  </a:lnTo>
                  <a:close/>
                </a:path>
              </a:pathLst>
            </a:custGeom>
            <a:solidFill>
              <a:srgbClr val="9FA0A0"/>
            </a:solidFill>
            <a:ln w="9525">
              <a:noFill/>
              <a:round/>
              <a:headEnd/>
              <a:tailEnd/>
            </a:ln>
          </p:spPr>
          <p:txBody>
            <a:bodyPr/>
            <a:lstStyle/>
            <a:p>
              <a:endParaRPr lang="zh-CN" altLang="en-US"/>
            </a:p>
          </p:txBody>
        </p:sp>
        <p:sp>
          <p:nvSpPr>
            <p:cNvPr id="3105" name="Freeform 27"/>
            <p:cNvSpPr>
              <a:spLocks/>
            </p:cNvSpPr>
            <p:nvPr/>
          </p:nvSpPr>
          <p:spPr bwMode="auto">
            <a:xfrm>
              <a:off x="2947987" y="3787775"/>
              <a:ext cx="442913" cy="442912"/>
            </a:xfrm>
            <a:custGeom>
              <a:avLst/>
              <a:gdLst>
                <a:gd name="T0" fmla="*/ 2147483647 w 279"/>
                <a:gd name="T1" fmla="*/ 2147483647 h 279"/>
                <a:gd name="T2" fmla="*/ 0 w 279"/>
                <a:gd name="T3" fmla="*/ 2147483647 h 279"/>
                <a:gd name="T4" fmla="*/ 2147483647 w 279"/>
                <a:gd name="T5" fmla="*/ 0 h 279"/>
                <a:gd name="T6" fmla="*/ 2147483647 w 279"/>
                <a:gd name="T7" fmla="*/ 2147483647 h 279"/>
                <a:gd name="T8" fmla="*/ 2147483647 w 279"/>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79">
                  <a:moveTo>
                    <a:pt x="266" y="279"/>
                  </a:moveTo>
                  <a:lnTo>
                    <a:pt x="0" y="13"/>
                  </a:lnTo>
                  <a:lnTo>
                    <a:pt x="13" y="0"/>
                  </a:lnTo>
                  <a:lnTo>
                    <a:pt x="279" y="266"/>
                  </a:lnTo>
                  <a:lnTo>
                    <a:pt x="266" y="279"/>
                  </a:lnTo>
                  <a:close/>
                </a:path>
              </a:pathLst>
            </a:custGeom>
            <a:solidFill>
              <a:srgbClr val="EFEFEF"/>
            </a:solidFill>
            <a:ln w="9525">
              <a:noFill/>
              <a:round/>
              <a:headEnd/>
              <a:tailEnd/>
            </a:ln>
          </p:spPr>
          <p:txBody>
            <a:bodyPr/>
            <a:lstStyle/>
            <a:p>
              <a:endParaRPr lang="zh-CN" altLang="en-US"/>
            </a:p>
          </p:txBody>
        </p:sp>
        <p:sp>
          <p:nvSpPr>
            <p:cNvPr id="3106" name="Freeform 28"/>
            <p:cNvSpPr>
              <a:spLocks/>
            </p:cNvSpPr>
            <p:nvPr/>
          </p:nvSpPr>
          <p:spPr bwMode="auto">
            <a:xfrm>
              <a:off x="2928937" y="3827463"/>
              <a:ext cx="422275" cy="442912"/>
            </a:xfrm>
            <a:custGeom>
              <a:avLst/>
              <a:gdLst>
                <a:gd name="T0" fmla="*/ 2147483647 w 266"/>
                <a:gd name="T1" fmla="*/ 2147483647 h 279"/>
                <a:gd name="T2" fmla="*/ 0 w 266"/>
                <a:gd name="T3" fmla="*/ 2147483647 h 279"/>
                <a:gd name="T4" fmla="*/ 0 w 266"/>
                <a:gd name="T5" fmla="*/ 0 h 279"/>
                <a:gd name="T6" fmla="*/ 2147483647 w 266"/>
                <a:gd name="T7" fmla="*/ 2147483647 h 279"/>
                <a:gd name="T8" fmla="*/ 2147483647 w 266"/>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79">
                  <a:moveTo>
                    <a:pt x="253" y="279"/>
                  </a:moveTo>
                  <a:lnTo>
                    <a:pt x="0" y="13"/>
                  </a:lnTo>
                  <a:lnTo>
                    <a:pt x="0" y="0"/>
                  </a:lnTo>
                  <a:lnTo>
                    <a:pt x="266" y="266"/>
                  </a:lnTo>
                  <a:lnTo>
                    <a:pt x="253" y="279"/>
                  </a:lnTo>
                  <a:close/>
                </a:path>
              </a:pathLst>
            </a:custGeom>
            <a:solidFill>
              <a:srgbClr val="EFEFEF"/>
            </a:solidFill>
            <a:ln w="9525">
              <a:noFill/>
              <a:round/>
              <a:headEnd/>
              <a:tailEnd/>
            </a:ln>
          </p:spPr>
          <p:txBody>
            <a:bodyPr/>
            <a:lstStyle/>
            <a:p>
              <a:endParaRPr lang="zh-CN" altLang="en-US"/>
            </a:p>
          </p:txBody>
        </p:sp>
        <p:sp>
          <p:nvSpPr>
            <p:cNvPr id="3107" name="Freeform 29"/>
            <p:cNvSpPr>
              <a:spLocks/>
            </p:cNvSpPr>
            <p:nvPr/>
          </p:nvSpPr>
          <p:spPr bwMode="auto">
            <a:xfrm>
              <a:off x="2887662" y="3868738"/>
              <a:ext cx="422275" cy="422275"/>
            </a:xfrm>
            <a:custGeom>
              <a:avLst/>
              <a:gdLst>
                <a:gd name="T0" fmla="*/ 2147483647 w 266"/>
                <a:gd name="T1" fmla="*/ 2147483647 h 266"/>
                <a:gd name="T2" fmla="*/ 0 w 266"/>
                <a:gd name="T3" fmla="*/ 0 h 266"/>
                <a:gd name="T4" fmla="*/ 2147483647 w 266"/>
                <a:gd name="T5" fmla="*/ 0 h 266"/>
                <a:gd name="T6" fmla="*/ 2147483647 w 266"/>
                <a:gd name="T7" fmla="*/ 2147483647 h 266"/>
                <a:gd name="T8" fmla="*/ 2147483647 w 266"/>
                <a:gd name="T9" fmla="*/ 214748364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266" y="266"/>
                  </a:moveTo>
                  <a:lnTo>
                    <a:pt x="0" y="0"/>
                  </a:lnTo>
                  <a:lnTo>
                    <a:pt x="13" y="0"/>
                  </a:lnTo>
                  <a:lnTo>
                    <a:pt x="266" y="253"/>
                  </a:lnTo>
                  <a:lnTo>
                    <a:pt x="266" y="266"/>
                  </a:lnTo>
                  <a:close/>
                </a:path>
              </a:pathLst>
            </a:custGeom>
            <a:solidFill>
              <a:srgbClr val="EFEFEF"/>
            </a:solidFill>
            <a:ln w="9525">
              <a:noFill/>
              <a:round/>
              <a:headEnd/>
              <a:tailEnd/>
            </a:ln>
          </p:spPr>
          <p:txBody>
            <a:bodyPr/>
            <a:lstStyle/>
            <a:p>
              <a:endParaRPr lang="zh-CN" altLang="en-US"/>
            </a:p>
          </p:txBody>
        </p:sp>
        <p:sp>
          <p:nvSpPr>
            <p:cNvPr id="3108" name="Freeform 30"/>
            <p:cNvSpPr>
              <a:spLocks/>
            </p:cNvSpPr>
            <p:nvPr/>
          </p:nvSpPr>
          <p:spPr bwMode="auto">
            <a:xfrm>
              <a:off x="2887662" y="3868738"/>
              <a:ext cx="422275" cy="422275"/>
            </a:xfrm>
            <a:custGeom>
              <a:avLst/>
              <a:gdLst>
                <a:gd name="T0" fmla="*/ 2147483647 w 266"/>
                <a:gd name="T1" fmla="*/ 2147483647 h 266"/>
                <a:gd name="T2" fmla="*/ 0 w 266"/>
                <a:gd name="T3" fmla="*/ 0 h 266"/>
                <a:gd name="T4" fmla="*/ 2147483647 w 266"/>
                <a:gd name="T5" fmla="*/ 0 h 266"/>
                <a:gd name="T6" fmla="*/ 2147483647 w 266"/>
                <a:gd name="T7" fmla="*/ 2147483647 h 266"/>
                <a:gd name="T8" fmla="*/ 2147483647 w 266"/>
                <a:gd name="T9" fmla="*/ 214748364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266" y="266"/>
                  </a:moveTo>
                  <a:lnTo>
                    <a:pt x="0" y="0"/>
                  </a:lnTo>
                  <a:lnTo>
                    <a:pt x="13" y="0"/>
                  </a:lnTo>
                  <a:lnTo>
                    <a:pt x="266" y="253"/>
                  </a:lnTo>
                  <a:lnTo>
                    <a:pt x="266" y="266"/>
                  </a:lnTo>
                </a:path>
              </a:pathLst>
            </a:custGeom>
            <a:noFill/>
            <a:ln w="9525">
              <a:noFill/>
              <a:round/>
              <a:headEnd/>
              <a:tailEnd/>
            </a:ln>
          </p:spPr>
          <p:txBody>
            <a:bodyPr/>
            <a:lstStyle/>
            <a:p>
              <a:endParaRPr lang="zh-CN" altLang="en-US"/>
            </a:p>
          </p:txBody>
        </p:sp>
        <p:sp>
          <p:nvSpPr>
            <p:cNvPr id="3109" name="Freeform 31"/>
            <p:cNvSpPr>
              <a:spLocks/>
            </p:cNvSpPr>
            <p:nvPr/>
          </p:nvSpPr>
          <p:spPr bwMode="auto">
            <a:xfrm>
              <a:off x="2546350" y="3929063"/>
              <a:ext cx="723900" cy="703262"/>
            </a:xfrm>
            <a:custGeom>
              <a:avLst/>
              <a:gdLst>
                <a:gd name="T0" fmla="*/ 2147483647 w 456"/>
                <a:gd name="T1" fmla="*/ 2147483647 h 443"/>
                <a:gd name="T2" fmla="*/ 0 w 456"/>
                <a:gd name="T3" fmla="*/ 2147483647 h 443"/>
                <a:gd name="T4" fmla="*/ 2147483647 w 456"/>
                <a:gd name="T5" fmla="*/ 0 h 443"/>
                <a:gd name="T6" fmla="*/ 2147483647 w 456"/>
                <a:gd name="T7" fmla="*/ 2147483647 h 443"/>
                <a:gd name="T8" fmla="*/ 2147483647 w 456"/>
                <a:gd name="T9" fmla="*/ 2147483647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443">
                  <a:moveTo>
                    <a:pt x="291" y="443"/>
                  </a:moveTo>
                  <a:lnTo>
                    <a:pt x="0" y="164"/>
                  </a:lnTo>
                  <a:lnTo>
                    <a:pt x="165" y="0"/>
                  </a:lnTo>
                  <a:lnTo>
                    <a:pt x="456" y="279"/>
                  </a:lnTo>
                  <a:lnTo>
                    <a:pt x="291" y="443"/>
                  </a:lnTo>
                  <a:close/>
                </a:path>
              </a:pathLst>
            </a:custGeom>
            <a:solidFill>
              <a:srgbClr val="F7F8F8"/>
            </a:solidFill>
            <a:ln w="9525">
              <a:noFill/>
              <a:round/>
              <a:headEnd/>
              <a:tailEnd/>
            </a:ln>
          </p:spPr>
          <p:txBody>
            <a:bodyPr/>
            <a:lstStyle/>
            <a:p>
              <a:endParaRPr lang="zh-CN" altLang="en-US"/>
            </a:p>
          </p:txBody>
        </p:sp>
        <p:sp>
          <p:nvSpPr>
            <p:cNvPr id="3110" name="Freeform 32"/>
            <p:cNvSpPr>
              <a:spLocks/>
            </p:cNvSpPr>
            <p:nvPr/>
          </p:nvSpPr>
          <p:spPr bwMode="auto">
            <a:xfrm>
              <a:off x="2546350" y="3929063"/>
              <a:ext cx="723900" cy="703262"/>
            </a:xfrm>
            <a:custGeom>
              <a:avLst/>
              <a:gdLst>
                <a:gd name="T0" fmla="*/ 2147483647 w 456"/>
                <a:gd name="T1" fmla="*/ 2147483647 h 443"/>
                <a:gd name="T2" fmla="*/ 0 w 456"/>
                <a:gd name="T3" fmla="*/ 2147483647 h 443"/>
                <a:gd name="T4" fmla="*/ 2147483647 w 456"/>
                <a:gd name="T5" fmla="*/ 0 h 443"/>
                <a:gd name="T6" fmla="*/ 2147483647 w 456"/>
                <a:gd name="T7" fmla="*/ 2147483647 h 443"/>
                <a:gd name="T8" fmla="*/ 2147483647 w 456"/>
                <a:gd name="T9" fmla="*/ 2147483647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443">
                  <a:moveTo>
                    <a:pt x="291" y="443"/>
                  </a:moveTo>
                  <a:lnTo>
                    <a:pt x="0" y="164"/>
                  </a:lnTo>
                  <a:lnTo>
                    <a:pt x="165" y="0"/>
                  </a:lnTo>
                  <a:lnTo>
                    <a:pt x="456" y="279"/>
                  </a:lnTo>
                  <a:lnTo>
                    <a:pt x="291" y="443"/>
                  </a:lnTo>
                </a:path>
              </a:pathLst>
            </a:custGeom>
            <a:noFill/>
            <a:ln w="9525">
              <a:noFill/>
              <a:round/>
              <a:headEnd/>
              <a:tailEnd/>
            </a:ln>
          </p:spPr>
          <p:txBody>
            <a:bodyPr/>
            <a:lstStyle/>
            <a:p>
              <a:endParaRPr lang="zh-CN" altLang="en-US"/>
            </a:p>
          </p:txBody>
        </p:sp>
        <p:sp>
          <p:nvSpPr>
            <p:cNvPr id="3111" name="Freeform 33"/>
            <p:cNvSpPr>
              <a:spLocks/>
            </p:cNvSpPr>
            <p:nvPr/>
          </p:nvSpPr>
          <p:spPr bwMode="auto">
            <a:xfrm>
              <a:off x="2727325" y="3968750"/>
              <a:ext cx="141288" cy="141287"/>
            </a:xfrm>
            <a:custGeom>
              <a:avLst/>
              <a:gdLst>
                <a:gd name="T0" fmla="*/ 2147483647 w 89"/>
                <a:gd name="T1" fmla="*/ 2147483647 h 89"/>
                <a:gd name="T2" fmla="*/ 0 w 89"/>
                <a:gd name="T3" fmla="*/ 2147483647 h 89"/>
                <a:gd name="T4" fmla="*/ 2147483647 w 89"/>
                <a:gd name="T5" fmla="*/ 0 h 89"/>
                <a:gd name="T6" fmla="*/ 2147483647 w 89"/>
                <a:gd name="T7" fmla="*/ 2147483647 h 89"/>
                <a:gd name="T8" fmla="*/ 2147483647 w 89"/>
                <a:gd name="T9" fmla="*/ 2147483647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9">
                  <a:moveTo>
                    <a:pt x="51" y="89"/>
                  </a:moveTo>
                  <a:lnTo>
                    <a:pt x="0" y="51"/>
                  </a:lnTo>
                  <a:lnTo>
                    <a:pt x="51" y="0"/>
                  </a:lnTo>
                  <a:lnTo>
                    <a:pt x="89" y="51"/>
                  </a:lnTo>
                  <a:lnTo>
                    <a:pt x="51" y="89"/>
                  </a:lnTo>
                  <a:close/>
                </a:path>
              </a:pathLst>
            </a:custGeom>
            <a:solidFill>
              <a:srgbClr val="E50472"/>
            </a:solidFill>
            <a:ln w="9525">
              <a:noFill/>
              <a:round/>
              <a:headEnd/>
              <a:tailEnd/>
            </a:ln>
          </p:spPr>
          <p:txBody>
            <a:bodyPr/>
            <a:lstStyle/>
            <a:p>
              <a:endParaRPr lang="zh-CN" altLang="en-US"/>
            </a:p>
          </p:txBody>
        </p:sp>
        <p:sp>
          <p:nvSpPr>
            <p:cNvPr id="3112" name="Freeform 34"/>
            <p:cNvSpPr>
              <a:spLocks/>
            </p:cNvSpPr>
            <p:nvPr/>
          </p:nvSpPr>
          <p:spPr bwMode="auto">
            <a:xfrm>
              <a:off x="2727325" y="3968750"/>
              <a:ext cx="141288" cy="141287"/>
            </a:xfrm>
            <a:custGeom>
              <a:avLst/>
              <a:gdLst>
                <a:gd name="T0" fmla="*/ 2147483647 w 89"/>
                <a:gd name="T1" fmla="*/ 2147483647 h 89"/>
                <a:gd name="T2" fmla="*/ 0 w 89"/>
                <a:gd name="T3" fmla="*/ 2147483647 h 89"/>
                <a:gd name="T4" fmla="*/ 2147483647 w 89"/>
                <a:gd name="T5" fmla="*/ 0 h 89"/>
                <a:gd name="T6" fmla="*/ 2147483647 w 89"/>
                <a:gd name="T7" fmla="*/ 2147483647 h 89"/>
                <a:gd name="T8" fmla="*/ 2147483647 w 89"/>
                <a:gd name="T9" fmla="*/ 2147483647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9">
                  <a:moveTo>
                    <a:pt x="51" y="89"/>
                  </a:moveTo>
                  <a:lnTo>
                    <a:pt x="0" y="51"/>
                  </a:lnTo>
                  <a:lnTo>
                    <a:pt x="51" y="0"/>
                  </a:lnTo>
                  <a:lnTo>
                    <a:pt x="89" y="51"/>
                  </a:lnTo>
                  <a:lnTo>
                    <a:pt x="51" y="89"/>
                  </a:lnTo>
                </a:path>
              </a:pathLst>
            </a:custGeom>
            <a:noFill/>
            <a:ln w="9525">
              <a:noFill/>
              <a:round/>
              <a:headEnd/>
              <a:tailEnd/>
            </a:ln>
          </p:spPr>
          <p:txBody>
            <a:bodyPr/>
            <a:lstStyle/>
            <a:p>
              <a:endParaRPr lang="zh-CN" altLang="en-US"/>
            </a:p>
          </p:txBody>
        </p:sp>
        <p:sp>
          <p:nvSpPr>
            <p:cNvPr id="3113" name="Freeform 35"/>
            <p:cNvSpPr>
              <a:spLocks/>
            </p:cNvSpPr>
            <p:nvPr/>
          </p:nvSpPr>
          <p:spPr bwMode="auto">
            <a:xfrm>
              <a:off x="2868612" y="4068763"/>
              <a:ext cx="180975" cy="161925"/>
            </a:xfrm>
            <a:custGeom>
              <a:avLst/>
              <a:gdLst>
                <a:gd name="T0" fmla="*/ 2147483647 w 114"/>
                <a:gd name="T1" fmla="*/ 2147483647 h 102"/>
                <a:gd name="T2" fmla="*/ 0 w 114"/>
                <a:gd name="T3" fmla="*/ 0 h 102"/>
                <a:gd name="T4" fmla="*/ 2147483647 w 114"/>
                <a:gd name="T5" fmla="*/ 0 h 102"/>
                <a:gd name="T6" fmla="*/ 2147483647 w 114"/>
                <a:gd name="T7" fmla="*/ 2147483647 h 102"/>
                <a:gd name="T8" fmla="*/ 2147483647 w 114"/>
                <a:gd name="T9" fmla="*/ 2147483647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2">
                  <a:moveTo>
                    <a:pt x="101" y="102"/>
                  </a:moveTo>
                  <a:lnTo>
                    <a:pt x="0" y="0"/>
                  </a:lnTo>
                  <a:lnTo>
                    <a:pt x="12" y="0"/>
                  </a:lnTo>
                  <a:lnTo>
                    <a:pt x="114" y="102"/>
                  </a:lnTo>
                  <a:lnTo>
                    <a:pt x="101" y="102"/>
                  </a:lnTo>
                  <a:close/>
                </a:path>
              </a:pathLst>
            </a:custGeom>
            <a:solidFill>
              <a:srgbClr val="EFEFEF"/>
            </a:solidFill>
            <a:ln w="9525">
              <a:noFill/>
              <a:round/>
              <a:headEnd/>
              <a:tailEnd/>
            </a:ln>
          </p:spPr>
          <p:txBody>
            <a:bodyPr/>
            <a:lstStyle/>
            <a:p>
              <a:endParaRPr lang="zh-CN" altLang="en-US"/>
            </a:p>
          </p:txBody>
        </p:sp>
        <p:sp>
          <p:nvSpPr>
            <p:cNvPr id="3114" name="Freeform 36"/>
            <p:cNvSpPr>
              <a:spLocks/>
            </p:cNvSpPr>
            <p:nvPr/>
          </p:nvSpPr>
          <p:spPr bwMode="auto">
            <a:xfrm>
              <a:off x="2868612" y="4068763"/>
              <a:ext cx="180975" cy="161925"/>
            </a:xfrm>
            <a:custGeom>
              <a:avLst/>
              <a:gdLst>
                <a:gd name="T0" fmla="*/ 2147483647 w 114"/>
                <a:gd name="T1" fmla="*/ 2147483647 h 102"/>
                <a:gd name="T2" fmla="*/ 0 w 114"/>
                <a:gd name="T3" fmla="*/ 0 h 102"/>
                <a:gd name="T4" fmla="*/ 2147483647 w 114"/>
                <a:gd name="T5" fmla="*/ 0 h 102"/>
                <a:gd name="T6" fmla="*/ 2147483647 w 114"/>
                <a:gd name="T7" fmla="*/ 2147483647 h 102"/>
                <a:gd name="T8" fmla="*/ 2147483647 w 114"/>
                <a:gd name="T9" fmla="*/ 2147483647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2">
                  <a:moveTo>
                    <a:pt x="101" y="102"/>
                  </a:moveTo>
                  <a:lnTo>
                    <a:pt x="0" y="0"/>
                  </a:lnTo>
                  <a:lnTo>
                    <a:pt x="12" y="0"/>
                  </a:lnTo>
                  <a:lnTo>
                    <a:pt x="114" y="102"/>
                  </a:lnTo>
                  <a:lnTo>
                    <a:pt x="101" y="102"/>
                  </a:lnTo>
                </a:path>
              </a:pathLst>
            </a:custGeom>
            <a:noFill/>
            <a:ln w="9525">
              <a:noFill/>
              <a:round/>
              <a:headEnd/>
              <a:tailEnd/>
            </a:ln>
          </p:spPr>
          <p:txBody>
            <a:bodyPr/>
            <a:lstStyle/>
            <a:p>
              <a:endParaRPr lang="zh-CN" altLang="en-US"/>
            </a:p>
          </p:txBody>
        </p:sp>
        <p:sp>
          <p:nvSpPr>
            <p:cNvPr id="3115" name="Freeform 37"/>
            <p:cNvSpPr>
              <a:spLocks/>
            </p:cNvSpPr>
            <p:nvPr/>
          </p:nvSpPr>
          <p:spPr bwMode="auto">
            <a:xfrm>
              <a:off x="2586037" y="4049713"/>
              <a:ext cx="322263" cy="341312"/>
            </a:xfrm>
            <a:custGeom>
              <a:avLst/>
              <a:gdLst>
                <a:gd name="T0" fmla="*/ 2147483647 w 203"/>
                <a:gd name="T1" fmla="*/ 2147483647 h 215"/>
                <a:gd name="T2" fmla="*/ 0 w 203"/>
                <a:gd name="T3" fmla="*/ 2147483647 h 215"/>
                <a:gd name="T4" fmla="*/ 2147483647 w 203"/>
                <a:gd name="T5" fmla="*/ 0 h 215"/>
                <a:gd name="T6" fmla="*/ 2147483647 w 203"/>
                <a:gd name="T7" fmla="*/ 2147483647 h 215"/>
                <a:gd name="T8" fmla="*/ 2147483647 w 203"/>
                <a:gd name="T9" fmla="*/ 2147483647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15">
                  <a:moveTo>
                    <a:pt x="127" y="215"/>
                  </a:moveTo>
                  <a:lnTo>
                    <a:pt x="0" y="88"/>
                  </a:lnTo>
                  <a:lnTo>
                    <a:pt x="76" y="0"/>
                  </a:lnTo>
                  <a:lnTo>
                    <a:pt x="203" y="126"/>
                  </a:lnTo>
                  <a:lnTo>
                    <a:pt x="127" y="215"/>
                  </a:lnTo>
                  <a:close/>
                </a:path>
              </a:pathLst>
            </a:custGeom>
            <a:solidFill>
              <a:srgbClr val="DCDDDD"/>
            </a:solidFill>
            <a:ln w="9525">
              <a:noFill/>
              <a:round/>
              <a:headEnd/>
              <a:tailEnd/>
            </a:ln>
          </p:spPr>
          <p:txBody>
            <a:bodyPr/>
            <a:lstStyle/>
            <a:p>
              <a:endParaRPr lang="zh-CN" altLang="en-US"/>
            </a:p>
          </p:txBody>
        </p:sp>
        <p:sp>
          <p:nvSpPr>
            <p:cNvPr id="3116" name="Freeform 38"/>
            <p:cNvSpPr>
              <a:spLocks/>
            </p:cNvSpPr>
            <p:nvPr/>
          </p:nvSpPr>
          <p:spPr bwMode="auto">
            <a:xfrm>
              <a:off x="2586037" y="4049713"/>
              <a:ext cx="322263" cy="341312"/>
            </a:xfrm>
            <a:custGeom>
              <a:avLst/>
              <a:gdLst>
                <a:gd name="T0" fmla="*/ 2147483647 w 203"/>
                <a:gd name="T1" fmla="*/ 2147483647 h 215"/>
                <a:gd name="T2" fmla="*/ 0 w 203"/>
                <a:gd name="T3" fmla="*/ 2147483647 h 215"/>
                <a:gd name="T4" fmla="*/ 2147483647 w 203"/>
                <a:gd name="T5" fmla="*/ 0 h 215"/>
                <a:gd name="T6" fmla="*/ 2147483647 w 203"/>
                <a:gd name="T7" fmla="*/ 2147483647 h 215"/>
                <a:gd name="T8" fmla="*/ 2147483647 w 203"/>
                <a:gd name="T9" fmla="*/ 2147483647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15">
                  <a:moveTo>
                    <a:pt x="127" y="215"/>
                  </a:moveTo>
                  <a:lnTo>
                    <a:pt x="0" y="88"/>
                  </a:lnTo>
                  <a:lnTo>
                    <a:pt x="76" y="0"/>
                  </a:lnTo>
                  <a:lnTo>
                    <a:pt x="203" y="126"/>
                  </a:lnTo>
                  <a:lnTo>
                    <a:pt x="127" y="215"/>
                  </a:lnTo>
                </a:path>
              </a:pathLst>
            </a:custGeom>
            <a:noFill/>
            <a:ln w="9525">
              <a:noFill/>
              <a:round/>
              <a:headEnd/>
              <a:tailEnd/>
            </a:ln>
          </p:spPr>
          <p:txBody>
            <a:bodyPr/>
            <a:lstStyle/>
            <a:p>
              <a:endParaRPr lang="zh-CN" altLang="en-US"/>
            </a:p>
          </p:txBody>
        </p:sp>
        <p:sp>
          <p:nvSpPr>
            <p:cNvPr id="3117" name="Freeform 39"/>
            <p:cNvSpPr>
              <a:spLocks/>
            </p:cNvSpPr>
            <p:nvPr/>
          </p:nvSpPr>
          <p:spPr bwMode="auto">
            <a:xfrm>
              <a:off x="2787650" y="4270375"/>
              <a:ext cx="341313" cy="322262"/>
            </a:xfrm>
            <a:custGeom>
              <a:avLst/>
              <a:gdLst>
                <a:gd name="T0" fmla="*/ 2147483647 w 215"/>
                <a:gd name="T1" fmla="*/ 2147483647 h 203"/>
                <a:gd name="T2" fmla="*/ 0 w 215"/>
                <a:gd name="T3" fmla="*/ 2147483647 h 203"/>
                <a:gd name="T4" fmla="*/ 2147483647 w 215"/>
                <a:gd name="T5" fmla="*/ 0 h 203"/>
                <a:gd name="T6" fmla="*/ 2147483647 w 215"/>
                <a:gd name="T7" fmla="*/ 2147483647 h 203"/>
                <a:gd name="T8" fmla="*/ 2147483647 w 215"/>
                <a:gd name="T9" fmla="*/ 2147483647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203">
                  <a:moveTo>
                    <a:pt x="127" y="203"/>
                  </a:moveTo>
                  <a:lnTo>
                    <a:pt x="0" y="76"/>
                  </a:lnTo>
                  <a:lnTo>
                    <a:pt x="89" y="0"/>
                  </a:lnTo>
                  <a:lnTo>
                    <a:pt x="215" y="127"/>
                  </a:lnTo>
                  <a:lnTo>
                    <a:pt x="127" y="203"/>
                  </a:lnTo>
                  <a:close/>
                </a:path>
              </a:pathLst>
            </a:custGeom>
            <a:solidFill>
              <a:srgbClr val="2EA6DF"/>
            </a:solidFill>
            <a:ln w="9525">
              <a:noFill/>
              <a:round/>
              <a:headEnd/>
              <a:tailEnd/>
            </a:ln>
          </p:spPr>
          <p:txBody>
            <a:bodyPr/>
            <a:lstStyle/>
            <a:p>
              <a:endParaRPr lang="zh-CN" altLang="en-US"/>
            </a:p>
          </p:txBody>
        </p:sp>
        <p:sp>
          <p:nvSpPr>
            <p:cNvPr id="3118" name="Freeform 40"/>
            <p:cNvSpPr>
              <a:spLocks/>
            </p:cNvSpPr>
            <p:nvPr/>
          </p:nvSpPr>
          <p:spPr bwMode="auto">
            <a:xfrm>
              <a:off x="2787650" y="4270375"/>
              <a:ext cx="341313" cy="322262"/>
            </a:xfrm>
            <a:custGeom>
              <a:avLst/>
              <a:gdLst>
                <a:gd name="T0" fmla="*/ 2147483647 w 215"/>
                <a:gd name="T1" fmla="*/ 2147483647 h 203"/>
                <a:gd name="T2" fmla="*/ 0 w 215"/>
                <a:gd name="T3" fmla="*/ 2147483647 h 203"/>
                <a:gd name="T4" fmla="*/ 2147483647 w 215"/>
                <a:gd name="T5" fmla="*/ 0 h 203"/>
                <a:gd name="T6" fmla="*/ 2147483647 w 215"/>
                <a:gd name="T7" fmla="*/ 2147483647 h 203"/>
                <a:gd name="T8" fmla="*/ 2147483647 w 215"/>
                <a:gd name="T9" fmla="*/ 2147483647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203">
                  <a:moveTo>
                    <a:pt x="127" y="203"/>
                  </a:moveTo>
                  <a:lnTo>
                    <a:pt x="0" y="76"/>
                  </a:lnTo>
                  <a:lnTo>
                    <a:pt x="89" y="0"/>
                  </a:lnTo>
                  <a:lnTo>
                    <a:pt x="215" y="127"/>
                  </a:lnTo>
                  <a:lnTo>
                    <a:pt x="127" y="203"/>
                  </a:lnTo>
                </a:path>
              </a:pathLst>
            </a:custGeom>
            <a:noFill/>
            <a:ln w="9525">
              <a:noFill/>
              <a:round/>
              <a:headEnd/>
              <a:tailEnd/>
            </a:ln>
          </p:spPr>
          <p:txBody>
            <a:bodyPr/>
            <a:lstStyle/>
            <a:p>
              <a:endParaRPr lang="zh-CN" altLang="en-US"/>
            </a:p>
          </p:txBody>
        </p:sp>
        <p:sp>
          <p:nvSpPr>
            <p:cNvPr id="3119" name="Freeform 41"/>
            <p:cNvSpPr>
              <a:spLocks/>
            </p:cNvSpPr>
            <p:nvPr/>
          </p:nvSpPr>
          <p:spPr bwMode="auto">
            <a:xfrm>
              <a:off x="2286000" y="4189413"/>
              <a:ext cx="703263" cy="704850"/>
            </a:xfrm>
            <a:custGeom>
              <a:avLst/>
              <a:gdLst>
                <a:gd name="T0" fmla="*/ 2147483647 w 443"/>
                <a:gd name="T1" fmla="*/ 2147483647 h 444"/>
                <a:gd name="T2" fmla="*/ 0 w 443"/>
                <a:gd name="T3" fmla="*/ 2147483647 h 444"/>
                <a:gd name="T4" fmla="*/ 2147483647 w 443"/>
                <a:gd name="T5" fmla="*/ 0 h 444"/>
                <a:gd name="T6" fmla="*/ 2147483647 w 443"/>
                <a:gd name="T7" fmla="*/ 2147483647 h 444"/>
                <a:gd name="T8" fmla="*/ 2147483647 w 443"/>
                <a:gd name="T9" fmla="*/ 2147483647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 h="444">
                  <a:moveTo>
                    <a:pt x="278" y="444"/>
                  </a:moveTo>
                  <a:lnTo>
                    <a:pt x="0" y="165"/>
                  </a:lnTo>
                  <a:lnTo>
                    <a:pt x="151" y="0"/>
                  </a:lnTo>
                  <a:lnTo>
                    <a:pt x="443" y="292"/>
                  </a:lnTo>
                  <a:lnTo>
                    <a:pt x="278" y="444"/>
                  </a:lnTo>
                  <a:close/>
                </a:path>
              </a:pathLst>
            </a:custGeom>
            <a:solidFill>
              <a:srgbClr val="F7F8F8"/>
            </a:solidFill>
            <a:ln w="9525">
              <a:noFill/>
              <a:round/>
              <a:headEnd/>
              <a:tailEnd/>
            </a:ln>
          </p:spPr>
          <p:txBody>
            <a:bodyPr/>
            <a:lstStyle/>
            <a:p>
              <a:endParaRPr lang="zh-CN" altLang="en-US"/>
            </a:p>
          </p:txBody>
        </p:sp>
        <p:sp>
          <p:nvSpPr>
            <p:cNvPr id="3120" name="Freeform 42"/>
            <p:cNvSpPr>
              <a:spLocks/>
            </p:cNvSpPr>
            <p:nvPr/>
          </p:nvSpPr>
          <p:spPr bwMode="auto">
            <a:xfrm>
              <a:off x="2286000" y="4189413"/>
              <a:ext cx="703263" cy="704850"/>
            </a:xfrm>
            <a:custGeom>
              <a:avLst/>
              <a:gdLst>
                <a:gd name="T0" fmla="*/ 2147483647 w 443"/>
                <a:gd name="T1" fmla="*/ 2147483647 h 444"/>
                <a:gd name="T2" fmla="*/ 0 w 443"/>
                <a:gd name="T3" fmla="*/ 2147483647 h 444"/>
                <a:gd name="T4" fmla="*/ 2147483647 w 443"/>
                <a:gd name="T5" fmla="*/ 0 h 444"/>
                <a:gd name="T6" fmla="*/ 2147483647 w 443"/>
                <a:gd name="T7" fmla="*/ 2147483647 h 444"/>
                <a:gd name="T8" fmla="*/ 2147483647 w 443"/>
                <a:gd name="T9" fmla="*/ 2147483647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 h="444">
                  <a:moveTo>
                    <a:pt x="278" y="444"/>
                  </a:moveTo>
                  <a:lnTo>
                    <a:pt x="0" y="165"/>
                  </a:lnTo>
                  <a:lnTo>
                    <a:pt x="151" y="0"/>
                  </a:lnTo>
                  <a:lnTo>
                    <a:pt x="443" y="292"/>
                  </a:lnTo>
                  <a:lnTo>
                    <a:pt x="278" y="444"/>
                  </a:lnTo>
                </a:path>
              </a:pathLst>
            </a:custGeom>
            <a:noFill/>
            <a:ln w="9525">
              <a:noFill/>
              <a:round/>
              <a:headEnd/>
              <a:tailEnd/>
            </a:ln>
          </p:spPr>
          <p:txBody>
            <a:bodyPr/>
            <a:lstStyle/>
            <a:p>
              <a:endParaRPr lang="zh-CN" altLang="en-US"/>
            </a:p>
          </p:txBody>
        </p:sp>
        <p:sp>
          <p:nvSpPr>
            <p:cNvPr id="3121" name="Freeform 43"/>
            <p:cNvSpPr>
              <a:spLocks/>
            </p:cNvSpPr>
            <p:nvPr/>
          </p:nvSpPr>
          <p:spPr bwMode="auto">
            <a:xfrm>
              <a:off x="2446337" y="4249738"/>
              <a:ext cx="139700" cy="141287"/>
            </a:xfrm>
            <a:custGeom>
              <a:avLst/>
              <a:gdLst>
                <a:gd name="T0" fmla="*/ 2147483647 w 88"/>
                <a:gd name="T1" fmla="*/ 2147483647 h 89"/>
                <a:gd name="T2" fmla="*/ 0 w 88"/>
                <a:gd name="T3" fmla="*/ 2147483647 h 89"/>
                <a:gd name="T4" fmla="*/ 2147483647 w 88"/>
                <a:gd name="T5" fmla="*/ 0 h 89"/>
                <a:gd name="T6" fmla="*/ 2147483647 w 88"/>
                <a:gd name="T7" fmla="*/ 2147483647 h 89"/>
                <a:gd name="T8" fmla="*/ 2147483647 w 88"/>
                <a:gd name="T9" fmla="*/ 2147483647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38" y="89"/>
                  </a:moveTo>
                  <a:lnTo>
                    <a:pt x="0" y="51"/>
                  </a:lnTo>
                  <a:lnTo>
                    <a:pt x="38" y="0"/>
                  </a:lnTo>
                  <a:lnTo>
                    <a:pt x="88" y="51"/>
                  </a:lnTo>
                  <a:lnTo>
                    <a:pt x="38" y="89"/>
                  </a:lnTo>
                  <a:close/>
                </a:path>
              </a:pathLst>
            </a:custGeom>
            <a:solidFill>
              <a:srgbClr val="39BCD6"/>
            </a:solidFill>
            <a:ln w="9525">
              <a:noFill/>
              <a:round/>
              <a:headEnd/>
              <a:tailEnd/>
            </a:ln>
          </p:spPr>
          <p:txBody>
            <a:bodyPr/>
            <a:lstStyle/>
            <a:p>
              <a:endParaRPr lang="zh-CN" altLang="en-US"/>
            </a:p>
          </p:txBody>
        </p:sp>
        <p:sp>
          <p:nvSpPr>
            <p:cNvPr id="3122" name="Freeform 44"/>
            <p:cNvSpPr>
              <a:spLocks/>
            </p:cNvSpPr>
            <p:nvPr/>
          </p:nvSpPr>
          <p:spPr bwMode="auto">
            <a:xfrm>
              <a:off x="2446337" y="4249738"/>
              <a:ext cx="139700" cy="141287"/>
            </a:xfrm>
            <a:custGeom>
              <a:avLst/>
              <a:gdLst>
                <a:gd name="T0" fmla="*/ 2147483647 w 88"/>
                <a:gd name="T1" fmla="*/ 2147483647 h 89"/>
                <a:gd name="T2" fmla="*/ 0 w 88"/>
                <a:gd name="T3" fmla="*/ 2147483647 h 89"/>
                <a:gd name="T4" fmla="*/ 2147483647 w 88"/>
                <a:gd name="T5" fmla="*/ 0 h 89"/>
                <a:gd name="T6" fmla="*/ 2147483647 w 88"/>
                <a:gd name="T7" fmla="*/ 2147483647 h 89"/>
                <a:gd name="T8" fmla="*/ 2147483647 w 88"/>
                <a:gd name="T9" fmla="*/ 2147483647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38" y="89"/>
                  </a:moveTo>
                  <a:lnTo>
                    <a:pt x="0" y="51"/>
                  </a:lnTo>
                  <a:lnTo>
                    <a:pt x="38" y="0"/>
                  </a:lnTo>
                  <a:lnTo>
                    <a:pt x="88" y="51"/>
                  </a:lnTo>
                  <a:lnTo>
                    <a:pt x="38" y="89"/>
                  </a:lnTo>
                </a:path>
              </a:pathLst>
            </a:custGeom>
            <a:noFill/>
            <a:ln w="9525">
              <a:noFill/>
              <a:round/>
              <a:headEnd/>
              <a:tailEnd/>
            </a:ln>
          </p:spPr>
          <p:txBody>
            <a:bodyPr/>
            <a:lstStyle/>
            <a:p>
              <a:endParaRPr lang="zh-CN" altLang="en-US"/>
            </a:p>
          </p:txBody>
        </p:sp>
        <p:sp>
          <p:nvSpPr>
            <p:cNvPr id="3123" name="Freeform 45"/>
            <p:cNvSpPr>
              <a:spLocks/>
            </p:cNvSpPr>
            <p:nvPr/>
          </p:nvSpPr>
          <p:spPr bwMode="auto">
            <a:xfrm>
              <a:off x="2586037" y="4351338"/>
              <a:ext cx="180975" cy="160337"/>
            </a:xfrm>
            <a:custGeom>
              <a:avLst/>
              <a:gdLst>
                <a:gd name="T0" fmla="*/ 2147483647 w 114"/>
                <a:gd name="T1" fmla="*/ 2147483647 h 101"/>
                <a:gd name="T2" fmla="*/ 0 w 114"/>
                <a:gd name="T3" fmla="*/ 0 h 101"/>
                <a:gd name="T4" fmla="*/ 2147483647 w 114"/>
                <a:gd name="T5" fmla="*/ 0 h 101"/>
                <a:gd name="T6" fmla="*/ 2147483647 w 114"/>
                <a:gd name="T7" fmla="*/ 2147483647 h 101"/>
                <a:gd name="T8" fmla="*/ 2147483647 w 114"/>
                <a:gd name="T9" fmla="*/ 2147483647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1">
                  <a:moveTo>
                    <a:pt x="102" y="101"/>
                  </a:moveTo>
                  <a:lnTo>
                    <a:pt x="0" y="0"/>
                  </a:lnTo>
                  <a:lnTo>
                    <a:pt x="13" y="0"/>
                  </a:lnTo>
                  <a:lnTo>
                    <a:pt x="114" y="89"/>
                  </a:lnTo>
                  <a:lnTo>
                    <a:pt x="102" y="101"/>
                  </a:lnTo>
                  <a:close/>
                </a:path>
              </a:pathLst>
            </a:custGeom>
            <a:solidFill>
              <a:srgbClr val="EFEFEF"/>
            </a:solidFill>
            <a:ln w="9525">
              <a:noFill/>
              <a:round/>
              <a:headEnd/>
              <a:tailEnd/>
            </a:ln>
          </p:spPr>
          <p:txBody>
            <a:bodyPr/>
            <a:lstStyle/>
            <a:p>
              <a:endParaRPr lang="zh-CN" altLang="en-US"/>
            </a:p>
          </p:txBody>
        </p:sp>
        <p:sp>
          <p:nvSpPr>
            <p:cNvPr id="3124" name="Freeform 46"/>
            <p:cNvSpPr>
              <a:spLocks/>
            </p:cNvSpPr>
            <p:nvPr/>
          </p:nvSpPr>
          <p:spPr bwMode="auto">
            <a:xfrm>
              <a:off x="2586037" y="4351338"/>
              <a:ext cx="180975" cy="160337"/>
            </a:xfrm>
            <a:custGeom>
              <a:avLst/>
              <a:gdLst>
                <a:gd name="T0" fmla="*/ 2147483647 w 114"/>
                <a:gd name="T1" fmla="*/ 2147483647 h 101"/>
                <a:gd name="T2" fmla="*/ 0 w 114"/>
                <a:gd name="T3" fmla="*/ 0 h 101"/>
                <a:gd name="T4" fmla="*/ 2147483647 w 114"/>
                <a:gd name="T5" fmla="*/ 0 h 101"/>
                <a:gd name="T6" fmla="*/ 2147483647 w 114"/>
                <a:gd name="T7" fmla="*/ 2147483647 h 101"/>
                <a:gd name="T8" fmla="*/ 2147483647 w 114"/>
                <a:gd name="T9" fmla="*/ 2147483647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1">
                  <a:moveTo>
                    <a:pt x="102" y="101"/>
                  </a:moveTo>
                  <a:lnTo>
                    <a:pt x="0" y="0"/>
                  </a:lnTo>
                  <a:lnTo>
                    <a:pt x="13" y="0"/>
                  </a:lnTo>
                  <a:lnTo>
                    <a:pt x="114" y="89"/>
                  </a:lnTo>
                  <a:lnTo>
                    <a:pt x="102" y="101"/>
                  </a:lnTo>
                </a:path>
              </a:pathLst>
            </a:custGeom>
            <a:noFill/>
            <a:ln w="9525">
              <a:noFill/>
              <a:round/>
              <a:headEnd/>
              <a:tailEnd/>
            </a:ln>
          </p:spPr>
          <p:txBody>
            <a:bodyPr/>
            <a:lstStyle/>
            <a:p>
              <a:endParaRPr lang="zh-CN" altLang="en-US"/>
            </a:p>
          </p:txBody>
        </p:sp>
        <p:sp>
          <p:nvSpPr>
            <p:cNvPr id="3125" name="Freeform 47"/>
            <p:cNvSpPr>
              <a:spLocks/>
            </p:cNvSpPr>
            <p:nvPr/>
          </p:nvSpPr>
          <p:spPr bwMode="auto">
            <a:xfrm>
              <a:off x="2405062" y="4330700"/>
              <a:ext cx="442913" cy="442912"/>
            </a:xfrm>
            <a:custGeom>
              <a:avLst/>
              <a:gdLst>
                <a:gd name="T0" fmla="*/ 2147483647 w 279"/>
                <a:gd name="T1" fmla="*/ 2147483647 h 279"/>
                <a:gd name="T2" fmla="*/ 0 w 279"/>
                <a:gd name="T3" fmla="*/ 2147483647 h 279"/>
                <a:gd name="T4" fmla="*/ 2147483647 w 279"/>
                <a:gd name="T5" fmla="*/ 0 h 279"/>
                <a:gd name="T6" fmla="*/ 2147483647 w 279"/>
                <a:gd name="T7" fmla="*/ 2147483647 h 279"/>
                <a:gd name="T8" fmla="*/ 2147483647 w 279"/>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79">
                  <a:moveTo>
                    <a:pt x="266" y="279"/>
                  </a:moveTo>
                  <a:lnTo>
                    <a:pt x="0" y="13"/>
                  </a:lnTo>
                  <a:lnTo>
                    <a:pt x="13" y="0"/>
                  </a:lnTo>
                  <a:lnTo>
                    <a:pt x="279" y="266"/>
                  </a:lnTo>
                  <a:lnTo>
                    <a:pt x="266" y="279"/>
                  </a:lnTo>
                  <a:close/>
                </a:path>
              </a:pathLst>
            </a:custGeom>
            <a:solidFill>
              <a:srgbClr val="9FA0A0"/>
            </a:solidFill>
            <a:ln w="9525">
              <a:noFill/>
              <a:round/>
              <a:headEnd/>
              <a:tailEnd/>
            </a:ln>
          </p:spPr>
          <p:txBody>
            <a:bodyPr/>
            <a:lstStyle/>
            <a:p>
              <a:endParaRPr lang="zh-CN" altLang="en-US"/>
            </a:p>
          </p:txBody>
        </p:sp>
        <p:sp>
          <p:nvSpPr>
            <p:cNvPr id="3126" name="Freeform 48"/>
            <p:cNvSpPr>
              <a:spLocks/>
            </p:cNvSpPr>
            <p:nvPr/>
          </p:nvSpPr>
          <p:spPr bwMode="auto">
            <a:xfrm>
              <a:off x="2405062" y="4330700"/>
              <a:ext cx="442913" cy="442912"/>
            </a:xfrm>
            <a:custGeom>
              <a:avLst/>
              <a:gdLst>
                <a:gd name="T0" fmla="*/ 2147483647 w 279"/>
                <a:gd name="T1" fmla="*/ 2147483647 h 279"/>
                <a:gd name="T2" fmla="*/ 0 w 279"/>
                <a:gd name="T3" fmla="*/ 2147483647 h 279"/>
                <a:gd name="T4" fmla="*/ 2147483647 w 279"/>
                <a:gd name="T5" fmla="*/ 0 h 279"/>
                <a:gd name="T6" fmla="*/ 2147483647 w 279"/>
                <a:gd name="T7" fmla="*/ 2147483647 h 279"/>
                <a:gd name="T8" fmla="*/ 2147483647 w 279"/>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79">
                  <a:moveTo>
                    <a:pt x="266" y="279"/>
                  </a:moveTo>
                  <a:lnTo>
                    <a:pt x="0" y="13"/>
                  </a:lnTo>
                  <a:lnTo>
                    <a:pt x="13" y="0"/>
                  </a:lnTo>
                  <a:lnTo>
                    <a:pt x="279" y="266"/>
                  </a:lnTo>
                  <a:lnTo>
                    <a:pt x="266" y="279"/>
                  </a:lnTo>
                </a:path>
              </a:pathLst>
            </a:custGeom>
            <a:noFill/>
            <a:ln w="9525">
              <a:noFill/>
              <a:round/>
              <a:headEnd/>
              <a:tailEnd/>
            </a:ln>
          </p:spPr>
          <p:txBody>
            <a:bodyPr/>
            <a:lstStyle/>
            <a:p>
              <a:endParaRPr lang="zh-CN" altLang="en-US"/>
            </a:p>
          </p:txBody>
        </p:sp>
        <p:sp>
          <p:nvSpPr>
            <p:cNvPr id="3127" name="Freeform 49"/>
            <p:cNvSpPr>
              <a:spLocks/>
            </p:cNvSpPr>
            <p:nvPr/>
          </p:nvSpPr>
          <p:spPr bwMode="auto">
            <a:xfrm>
              <a:off x="2386012" y="4371975"/>
              <a:ext cx="422275" cy="422275"/>
            </a:xfrm>
            <a:custGeom>
              <a:avLst/>
              <a:gdLst>
                <a:gd name="T0" fmla="*/ 2147483647 w 266"/>
                <a:gd name="T1" fmla="*/ 2147483647 h 266"/>
                <a:gd name="T2" fmla="*/ 0 w 266"/>
                <a:gd name="T3" fmla="*/ 0 h 266"/>
                <a:gd name="T4" fmla="*/ 0 w 266"/>
                <a:gd name="T5" fmla="*/ 0 h 266"/>
                <a:gd name="T6" fmla="*/ 2147483647 w 266"/>
                <a:gd name="T7" fmla="*/ 2147483647 h 266"/>
                <a:gd name="T8" fmla="*/ 2147483647 w 266"/>
                <a:gd name="T9" fmla="*/ 214748364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266" y="266"/>
                  </a:moveTo>
                  <a:lnTo>
                    <a:pt x="0" y="0"/>
                  </a:lnTo>
                  <a:lnTo>
                    <a:pt x="266" y="266"/>
                  </a:lnTo>
                  <a:close/>
                </a:path>
              </a:pathLst>
            </a:custGeom>
            <a:solidFill>
              <a:srgbClr val="EFEFEF"/>
            </a:solidFill>
            <a:ln w="9525">
              <a:noFill/>
              <a:round/>
              <a:headEnd/>
              <a:tailEnd/>
            </a:ln>
          </p:spPr>
          <p:txBody>
            <a:bodyPr/>
            <a:lstStyle/>
            <a:p>
              <a:endParaRPr lang="zh-CN" altLang="en-US"/>
            </a:p>
          </p:txBody>
        </p:sp>
        <p:sp>
          <p:nvSpPr>
            <p:cNvPr id="3128" name="Freeform 50"/>
            <p:cNvSpPr>
              <a:spLocks/>
            </p:cNvSpPr>
            <p:nvPr/>
          </p:nvSpPr>
          <p:spPr bwMode="auto">
            <a:xfrm>
              <a:off x="2386012" y="4371975"/>
              <a:ext cx="422275" cy="422275"/>
            </a:xfrm>
            <a:custGeom>
              <a:avLst/>
              <a:gdLst>
                <a:gd name="T0" fmla="*/ 2147483647 w 266"/>
                <a:gd name="T1" fmla="*/ 2147483647 h 266"/>
                <a:gd name="T2" fmla="*/ 0 w 266"/>
                <a:gd name="T3" fmla="*/ 0 h 266"/>
                <a:gd name="T4" fmla="*/ 0 w 266"/>
                <a:gd name="T5" fmla="*/ 0 h 266"/>
                <a:gd name="T6" fmla="*/ 2147483647 w 266"/>
                <a:gd name="T7" fmla="*/ 2147483647 h 266"/>
                <a:gd name="T8" fmla="*/ 2147483647 w 266"/>
                <a:gd name="T9" fmla="*/ 214748364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266" y="266"/>
                  </a:moveTo>
                  <a:lnTo>
                    <a:pt x="0" y="0"/>
                  </a:lnTo>
                  <a:lnTo>
                    <a:pt x="266" y="266"/>
                  </a:lnTo>
                </a:path>
              </a:pathLst>
            </a:custGeom>
            <a:noFill/>
            <a:ln w="9525">
              <a:noFill/>
              <a:round/>
              <a:headEnd/>
              <a:tailEnd/>
            </a:ln>
          </p:spPr>
          <p:txBody>
            <a:bodyPr/>
            <a:lstStyle/>
            <a:p>
              <a:endParaRPr lang="zh-CN" altLang="en-US"/>
            </a:p>
          </p:txBody>
        </p:sp>
        <p:sp>
          <p:nvSpPr>
            <p:cNvPr id="3129" name="Freeform 51"/>
            <p:cNvSpPr>
              <a:spLocks/>
            </p:cNvSpPr>
            <p:nvPr/>
          </p:nvSpPr>
          <p:spPr bwMode="auto">
            <a:xfrm>
              <a:off x="2346325" y="4391025"/>
              <a:ext cx="441325" cy="442912"/>
            </a:xfrm>
            <a:custGeom>
              <a:avLst/>
              <a:gdLst>
                <a:gd name="T0" fmla="*/ 2147483647 w 278"/>
                <a:gd name="T1" fmla="*/ 2147483647 h 279"/>
                <a:gd name="T2" fmla="*/ 0 w 278"/>
                <a:gd name="T3" fmla="*/ 2147483647 h 279"/>
                <a:gd name="T4" fmla="*/ 2147483647 w 278"/>
                <a:gd name="T5" fmla="*/ 0 h 279"/>
                <a:gd name="T6" fmla="*/ 2147483647 w 278"/>
                <a:gd name="T7" fmla="*/ 2147483647 h 279"/>
                <a:gd name="T8" fmla="*/ 2147483647 w 278"/>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79">
                  <a:moveTo>
                    <a:pt x="265" y="279"/>
                  </a:moveTo>
                  <a:lnTo>
                    <a:pt x="0" y="13"/>
                  </a:lnTo>
                  <a:lnTo>
                    <a:pt x="12" y="0"/>
                  </a:lnTo>
                  <a:lnTo>
                    <a:pt x="278" y="266"/>
                  </a:lnTo>
                  <a:lnTo>
                    <a:pt x="265" y="279"/>
                  </a:lnTo>
                  <a:close/>
                </a:path>
              </a:pathLst>
            </a:custGeom>
            <a:solidFill>
              <a:srgbClr val="EFEFEF"/>
            </a:solidFill>
            <a:ln w="9525">
              <a:noFill/>
              <a:round/>
              <a:headEnd/>
              <a:tailEnd/>
            </a:ln>
          </p:spPr>
          <p:txBody>
            <a:bodyPr/>
            <a:lstStyle/>
            <a:p>
              <a:endParaRPr lang="zh-CN" altLang="en-US"/>
            </a:p>
          </p:txBody>
        </p:sp>
        <p:sp>
          <p:nvSpPr>
            <p:cNvPr id="3130" name="Freeform 52"/>
            <p:cNvSpPr>
              <a:spLocks/>
            </p:cNvSpPr>
            <p:nvPr/>
          </p:nvSpPr>
          <p:spPr bwMode="auto">
            <a:xfrm>
              <a:off x="2346325" y="4391025"/>
              <a:ext cx="441325" cy="442912"/>
            </a:xfrm>
            <a:custGeom>
              <a:avLst/>
              <a:gdLst>
                <a:gd name="T0" fmla="*/ 2147483647 w 278"/>
                <a:gd name="T1" fmla="*/ 2147483647 h 279"/>
                <a:gd name="T2" fmla="*/ 0 w 278"/>
                <a:gd name="T3" fmla="*/ 2147483647 h 279"/>
                <a:gd name="T4" fmla="*/ 2147483647 w 278"/>
                <a:gd name="T5" fmla="*/ 0 h 279"/>
                <a:gd name="T6" fmla="*/ 2147483647 w 278"/>
                <a:gd name="T7" fmla="*/ 2147483647 h 279"/>
                <a:gd name="T8" fmla="*/ 2147483647 w 278"/>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79">
                  <a:moveTo>
                    <a:pt x="265" y="279"/>
                  </a:moveTo>
                  <a:lnTo>
                    <a:pt x="0" y="13"/>
                  </a:lnTo>
                  <a:lnTo>
                    <a:pt x="12" y="0"/>
                  </a:lnTo>
                  <a:lnTo>
                    <a:pt x="278" y="266"/>
                  </a:lnTo>
                  <a:lnTo>
                    <a:pt x="265" y="279"/>
                  </a:lnTo>
                </a:path>
              </a:pathLst>
            </a:custGeom>
            <a:noFill/>
            <a:ln w="9525">
              <a:noFill/>
              <a:round/>
              <a:headEnd/>
              <a:tailEnd/>
            </a:ln>
          </p:spPr>
          <p:txBody>
            <a:bodyPr/>
            <a:lstStyle/>
            <a:p>
              <a:endParaRPr lang="zh-CN" altLang="en-US"/>
            </a:p>
          </p:txBody>
        </p:sp>
        <p:sp>
          <p:nvSpPr>
            <p:cNvPr id="3131" name="Freeform 53"/>
            <p:cNvSpPr>
              <a:spLocks/>
            </p:cNvSpPr>
            <p:nvPr/>
          </p:nvSpPr>
          <p:spPr bwMode="auto">
            <a:xfrm>
              <a:off x="2325687" y="4432300"/>
              <a:ext cx="422275" cy="442912"/>
            </a:xfrm>
            <a:custGeom>
              <a:avLst/>
              <a:gdLst>
                <a:gd name="T0" fmla="*/ 2147483647 w 266"/>
                <a:gd name="T1" fmla="*/ 2147483647 h 279"/>
                <a:gd name="T2" fmla="*/ 0 w 266"/>
                <a:gd name="T3" fmla="*/ 2147483647 h 279"/>
                <a:gd name="T4" fmla="*/ 0 w 266"/>
                <a:gd name="T5" fmla="*/ 0 h 279"/>
                <a:gd name="T6" fmla="*/ 2147483647 w 266"/>
                <a:gd name="T7" fmla="*/ 2147483647 h 279"/>
                <a:gd name="T8" fmla="*/ 2147483647 w 266"/>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79">
                  <a:moveTo>
                    <a:pt x="253" y="279"/>
                  </a:moveTo>
                  <a:lnTo>
                    <a:pt x="0" y="12"/>
                  </a:lnTo>
                  <a:lnTo>
                    <a:pt x="0" y="0"/>
                  </a:lnTo>
                  <a:lnTo>
                    <a:pt x="266" y="266"/>
                  </a:lnTo>
                  <a:lnTo>
                    <a:pt x="253" y="279"/>
                  </a:lnTo>
                  <a:close/>
                </a:path>
              </a:pathLst>
            </a:custGeom>
            <a:solidFill>
              <a:srgbClr val="EFEFEF"/>
            </a:solidFill>
            <a:ln w="9525">
              <a:noFill/>
              <a:round/>
              <a:headEnd/>
              <a:tailEnd/>
            </a:ln>
          </p:spPr>
          <p:txBody>
            <a:bodyPr/>
            <a:lstStyle/>
            <a:p>
              <a:endParaRPr lang="zh-CN" altLang="en-US"/>
            </a:p>
          </p:txBody>
        </p:sp>
        <p:sp>
          <p:nvSpPr>
            <p:cNvPr id="3132" name="Freeform 54"/>
            <p:cNvSpPr>
              <a:spLocks/>
            </p:cNvSpPr>
            <p:nvPr/>
          </p:nvSpPr>
          <p:spPr bwMode="auto">
            <a:xfrm>
              <a:off x="2325687" y="4432300"/>
              <a:ext cx="422275" cy="442912"/>
            </a:xfrm>
            <a:custGeom>
              <a:avLst/>
              <a:gdLst>
                <a:gd name="T0" fmla="*/ 2147483647 w 266"/>
                <a:gd name="T1" fmla="*/ 2147483647 h 279"/>
                <a:gd name="T2" fmla="*/ 0 w 266"/>
                <a:gd name="T3" fmla="*/ 2147483647 h 279"/>
                <a:gd name="T4" fmla="*/ 0 w 266"/>
                <a:gd name="T5" fmla="*/ 0 h 279"/>
                <a:gd name="T6" fmla="*/ 2147483647 w 266"/>
                <a:gd name="T7" fmla="*/ 2147483647 h 279"/>
                <a:gd name="T8" fmla="*/ 2147483647 w 266"/>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79">
                  <a:moveTo>
                    <a:pt x="253" y="279"/>
                  </a:moveTo>
                  <a:lnTo>
                    <a:pt x="0" y="12"/>
                  </a:lnTo>
                  <a:lnTo>
                    <a:pt x="0" y="0"/>
                  </a:lnTo>
                  <a:lnTo>
                    <a:pt x="266" y="266"/>
                  </a:lnTo>
                  <a:lnTo>
                    <a:pt x="253" y="279"/>
                  </a:lnTo>
                </a:path>
              </a:pathLst>
            </a:custGeom>
            <a:noFill/>
            <a:ln w="9525">
              <a:noFill/>
              <a:round/>
              <a:headEnd/>
              <a:tailEnd/>
            </a:ln>
          </p:spPr>
          <p:txBody>
            <a:bodyPr/>
            <a:lstStyle/>
            <a:p>
              <a:endParaRPr lang="zh-CN" altLang="en-US"/>
            </a:p>
          </p:txBody>
        </p:sp>
        <p:sp>
          <p:nvSpPr>
            <p:cNvPr id="3133" name="Freeform 55"/>
            <p:cNvSpPr>
              <a:spLocks/>
            </p:cNvSpPr>
            <p:nvPr/>
          </p:nvSpPr>
          <p:spPr bwMode="auto">
            <a:xfrm>
              <a:off x="3490912" y="4170363"/>
              <a:ext cx="201613" cy="201612"/>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6" y="10"/>
                  </a:moveTo>
                  <a:cubicBezTo>
                    <a:pt x="5" y="10"/>
                    <a:pt x="5" y="10"/>
                    <a:pt x="4" y="10"/>
                  </a:cubicBezTo>
                  <a:cubicBezTo>
                    <a:pt x="1" y="6"/>
                    <a:pt x="1" y="6"/>
                    <a:pt x="1" y="6"/>
                  </a:cubicBezTo>
                  <a:cubicBezTo>
                    <a:pt x="0" y="6"/>
                    <a:pt x="0" y="5"/>
                    <a:pt x="1" y="4"/>
                  </a:cubicBezTo>
                  <a:cubicBezTo>
                    <a:pt x="4" y="1"/>
                    <a:pt x="4" y="1"/>
                    <a:pt x="4" y="1"/>
                  </a:cubicBezTo>
                  <a:cubicBezTo>
                    <a:pt x="5" y="0"/>
                    <a:pt x="5" y="0"/>
                    <a:pt x="6" y="1"/>
                  </a:cubicBezTo>
                  <a:cubicBezTo>
                    <a:pt x="9" y="4"/>
                    <a:pt x="9" y="4"/>
                    <a:pt x="9" y="4"/>
                  </a:cubicBezTo>
                  <a:cubicBezTo>
                    <a:pt x="10" y="5"/>
                    <a:pt x="10" y="6"/>
                    <a:pt x="9" y="6"/>
                  </a:cubicBezTo>
                  <a:lnTo>
                    <a:pt x="6" y="10"/>
                  </a:lnTo>
                  <a:close/>
                </a:path>
              </a:pathLst>
            </a:custGeom>
            <a:solidFill>
              <a:srgbClr val="F7F8F8"/>
            </a:solidFill>
            <a:ln w="9525">
              <a:noFill/>
              <a:round/>
              <a:headEnd/>
              <a:tailEnd/>
            </a:ln>
          </p:spPr>
          <p:txBody>
            <a:bodyPr/>
            <a:lstStyle/>
            <a:p>
              <a:endParaRPr lang="zh-CN" altLang="en-US"/>
            </a:p>
          </p:txBody>
        </p:sp>
        <p:sp>
          <p:nvSpPr>
            <p:cNvPr id="3134" name="Freeform 56"/>
            <p:cNvSpPr>
              <a:spLocks/>
            </p:cNvSpPr>
            <p:nvPr/>
          </p:nvSpPr>
          <p:spPr bwMode="auto">
            <a:xfrm>
              <a:off x="3290887" y="4391025"/>
              <a:ext cx="200025" cy="180975"/>
            </a:xfrm>
            <a:custGeom>
              <a:avLst/>
              <a:gdLst>
                <a:gd name="T0" fmla="*/ 2147483647 w 10"/>
                <a:gd name="T1" fmla="*/ 2147483647 h 9"/>
                <a:gd name="T2" fmla="*/ 2147483647 w 10"/>
                <a:gd name="T3" fmla="*/ 2147483647 h 9"/>
                <a:gd name="T4" fmla="*/ 0 w 10"/>
                <a:gd name="T5" fmla="*/ 2147483647 h 9"/>
                <a:gd name="T6" fmla="*/ 0 w 10"/>
                <a:gd name="T7" fmla="*/ 2147483647 h 9"/>
                <a:gd name="T8" fmla="*/ 2147483647 w 10"/>
                <a:gd name="T9" fmla="*/ 0 h 9"/>
                <a:gd name="T10" fmla="*/ 2147483647 w 10"/>
                <a:gd name="T11" fmla="*/ 0 h 9"/>
                <a:gd name="T12" fmla="*/ 2147483647 w 10"/>
                <a:gd name="T13" fmla="*/ 2147483647 h 9"/>
                <a:gd name="T14" fmla="*/ 2147483647 w 10"/>
                <a:gd name="T15" fmla="*/ 2147483647 h 9"/>
                <a:gd name="T16" fmla="*/ 2147483647 w 10"/>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9">
                  <a:moveTo>
                    <a:pt x="6" y="9"/>
                  </a:moveTo>
                  <a:cubicBezTo>
                    <a:pt x="5" y="9"/>
                    <a:pt x="4" y="9"/>
                    <a:pt x="4" y="9"/>
                  </a:cubicBezTo>
                  <a:cubicBezTo>
                    <a:pt x="0" y="5"/>
                    <a:pt x="0" y="5"/>
                    <a:pt x="0" y="5"/>
                  </a:cubicBezTo>
                  <a:cubicBezTo>
                    <a:pt x="0" y="5"/>
                    <a:pt x="0" y="4"/>
                    <a:pt x="0" y="4"/>
                  </a:cubicBezTo>
                  <a:cubicBezTo>
                    <a:pt x="4" y="0"/>
                    <a:pt x="4" y="0"/>
                    <a:pt x="4" y="0"/>
                  </a:cubicBezTo>
                  <a:cubicBezTo>
                    <a:pt x="4" y="0"/>
                    <a:pt x="5" y="0"/>
                    <a:pt x="6" y="0"/>
                  </a:cubicBezTo>
                  <a:cubicBezTo>
                    <a:pt x="9" y="4"/>
                    <a:pt x="9" y="4"/>
                    <a:pt x="9" y="4"/>
                  </a:cubicBezTo>
                  <a:cubicBezTo>
                    <a:pt x="10" y="4"/>
                    <a:pt x="10" y="5"/>
                    <a:pt x="9" y="5"/>
                  </a:cubicBezTo>
                  <a:lnTo>
                    <a:pt x="6" y="9"/>
                  </a:lnTo>
                  <a:close/>
                </a:path>
              </a:pathLst>
            </a:custGeom>
            <a:solidFill>
              <a:srgbClr val="EE7900"/>
            </a:solidFill>
            <a:ln w="9525">
              <a:noFill/>
              <a:round/>
              <a:headEnd/>
              <a:tailEnd/>
            </a:ln>
          </p:spPr>
          <p:txBody>
            <a:bodyPr/>
            <a:lstStyle/>
            <a:p>
              <a:endParaRPr lang="zh-CN" altLang="en-US"/>
            </a:p>
          </p:txBody>
        </p:sp>
        <p:sp>
          <p:nvSpPr>
            <p:cNvPr id="3135" name="Freeform 57"/>
            <p:cNvSpPr>
              <a:spLocks/>
            </p:cNvSpPr>
            <p:nvPr/>
          </p:nvSpPr>
          <p:spPr bwMode="auto">
            <a:xfrm>
              <a:off x="3089275" y="4592638"/>
              <a:ext cx="180975" cy="201612"/>
            </a:xfrm>
            <a:custGeom>
              <a:avLst/>
              <a:gdLst>
                <a:gd name="T0" fmla="*/ 2147483647 w 9"/>
                <a:gd name="T1" fmla="*/ 2147483647 h 10"/>
                <a:gd name="T2" fmla="*/ 2147483647 w 9"/>
                <a:gd name="T3" fmla="*/ 2147483647 h 10"/>
                <a:gd name="T4" fmla="*/ 0 w 9"/>
                <a:gd name="T5" fmla="*/ 2147483647 h 10"/>
                <a:gd name="T6" fmla="*/ 0 w 9"/>
                <a:gd name="T7" fmla="*/ 2147483647 h 10"/>
                <a:gd name="T8" fmla="*/ 2147483647 w 9"/>
                <a:gd name="T9" fmla="*/ 0 h 10"/>
                <a:gd name="T10" fmla="*/ 2147483647 w 9"/>
                <a:gd name="T11" fmla="*/ 0 h 10"/>
                <a:gd name="T12" fmla="*/ 2147483647 w 9"/>
                <a:gd name="T13" fmla="*/ 2147483647 h 10"/>
                <a:gd name="T14" fmla="*/ 2147483647 w 9"/>
                <a:gd name="T15" fmla="*/ 2147483647 h 10"/>
                <a:gd name="T16" fmla="*/ 2147483647 w 9"/>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0">
                  <a:moveTo>
                    <a:pt x="5" y="9"/>
                  </a:moveTo>
                  <a:cubicBezTo>
                    <a:pt x="5" y="10"/>
                    <a:pt x="4" y="10"/>
                    <a:pt x="4" y="9"/>
                  </a:cubicBezTo>
                  <a:cubicBezTo>
                    <a:pt x="0" y="6"/>
                    <a:pt x="0" y="6"/>
                    <a:pt x="0" y="6"/>
                  </a:cubicBezTo>
                  <a:cubicBezTo>
                    <a:pt x="0" y="5"/>
                    <a:pt x="0" y="4"/>
                    <a:pt x="0" y="4"/>
                  </a:cubicBezTo>
                  <a:cubicBezTo>
                    <a:pt x="4" y="0"/>
                    <a:pt x="4" y="0"/>
                    <a:pt x="4" y="0"/>
                  </a:cubicBezTo>
                  <a:cubicBezTo>
                    <a:pt x="4" y="0"/>
                    <a:pt x="5" y="0"/>
                    <a:pt x="5" y="0"/>
                  </a:cubicBezTo>
                  <a:cubicBezTo>
                    <a:pt x="9" y="4"/>
                    <a:pt x="9" y="4"/>
                    <a:pt x="9" y="4"/>
                  </a:cubicBezTo>
                  <a:cubicBezTo>
                    <a:pt x="9" y="4"/>
                    <a:pt x="9" y="5"/>
                    <a:pt x="9" y="6"/>
                  </a:cubicBezTo>
                  <a:cubicBezTo>
                    <a:pt x="5" y="9"/>
                    <a:pt x="5" y="9"/>
                    <a:pt x="5" y="9"/>
                  </a:cubicBezTo>
                </a:path>
              </a:pathLst>
            </a:custGeom>
            <a:solidFill>
              <a:srgbClr val="F7F8F8"/>
            </a:solidFill>
            <a:ln w="9525">
              <a:noFill/>
              <a:round/>
              <a:headEnd/>
              <a:tailEnd/>
            </a:ln>
          </p:spPr>
          <p:txBody>
            <a:bodyPr/>
            <a:lstStyle/>
            <a:p>
              <a:endParaRPr lang="zh-CN" altLang="en-US"/>
            </a:p>
          </p:txBody>
        </p:sp>
        <p:sp>
          <p:nvSpPr>
            <p:cNvPr id="3136" name="Freeform 58"/>
            <p:cNvSpPr>
              <a:spLocks/>
            </p:cNvSpPr>
            <p:nvPr/>
          </p:nvSpPr>
          <p:spPr bwMode="auto">
            <a:xfrm>
              <a:off x="2868612" y="4794250"/>
              <a:ext cx="200025" cy="201612"/>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6" y="9"/>
                  </a:moveTo>
                  <a:cubicBezTo>
                    <a:pt x="6" y="10"/>
                    <a:pt x="5" y="10"/>
                    <a:pt x="4" y="9"/>
                  </a:cubicBezTo>
                  <a:cubicBezTo>
                    <a:pt x="1" y="6"/>
                    <a:pt x="1" y="6"/>
                    <a:pt x="1" y="6"/>
                  </a:cubicBezTo>
                  <a:cubicBezTo>
                    <a:pt x="0" y="5"/>
                    <a:pt x="0" y="5"/>
                    <a:pt x="1" y="4"/>
                  </a:cubicBezTo>
                  <a:cubicBezTo>
                    <a:pt x="4" y="1"/>
                    <a:pt x="4" y="1"/>
                    <a:pt x="4" y="1"/>
                  </a:cubicBezTo>
                  <a:cubicBezTo>
                    <a:pt x="5" y="0"/>
                    <a:pt x="6" y="0"/>
                    <a:pt x="6" y="1"/>
                  </a:cubicBezTo>
                  <a:cubicBezTo>
                    <a:pt x="10" y="4"/>
                    <a:pt x="10" y="4"/>
                    <a:pt x="10" y="4"/>
                  </a:cubicBezTo>
                  <a:cubicBezTo>
                    <a:pt x="10" y="5"/>
                    <a:pt x="10" y="5"/>
                    <a:pt x="10" y="6"/>
                  </a:cubicBezTo>
                  <a:cubicBezTo>
                    <a:pt x="6" y="9"/>
                    <a:pt x="6" y="9"/>
                    <a:pt x="6" y="9"/>
                  </a:cubicBezTo>
                </a:path>
              </a:pathLst>
            </a:custGeom>
            <a:solidFill>
              <a:srgbClr val="F7F8F8"/>
            </a:solidFill>
            <a:ln w="9525">
              <a:noFill/>
              <a:round/>
              <a:headEnd/>
              <a:tailEnd/>
            </a:ln>
          </p:spPr>
          <p:txBody>
            <a:bodyPr/>
            <a:lstStyle/>
            <a:p>
              <a:endParaRPr lang="zh-CN" altLang="en-US"/>
            </a:p>
          </p:txBody>
        </p:sp>
        <p:sp>
          <p:nvSpPr>
            <p:cNvPr id="3137" name="Freeform 59"/>
            <p:cNvSpPr>
              <a:spLocks/>
            </p:cNvSpPr>
            <p:nvPr/>
          </p:nvSpPr>
          <p:spPr bwMode="auto">
            <a:xfrm>
              <a:off x="2244725" y="3868738"/>
              <a:ext cx="865188" cy="1227137"/>
            </a:xfrm>
            <a:custGeom>
              <a:avLst/>
              <a:gdLst>
                <a:gd name="T0" fmla="*/ 2147483647 w 43"/>
                <a:gd name="T1" fmla="*/ 0 h 61"/>
                <a:gd name="T2" fmla="*/ 0 w 43"/>
                <a:gd name="T3" fmla="*/ 2147483647 h 61"/>
                <a:gd name="T4" fmla="*/ 2147483647 w 43"/>
                <a:gd name="T5" fmla="*/ 2147483647 h 61"/>
                <a:gd name="T6" fmla="*/ 2147483647 w 43"/>
                <a:gd name="T7" fmla="*/ 2147483647 h 61"/>
                <a:gd name="T8" fmla="*/ 2147483647 w 43"/>
                <a:gd name="T9" fmla="*/ 2147483647 h 61"/>
                <a:gd name="T10" fmla="*/ 2147483647 w 43"/>
                <a:gd name="T11" fmla="*/ 2147483647 h 61"/>
                <a:gd name="T12" fmla="*/ 0 w 43"/>
                <a:gd name="T13" fmla="*/ 2147483647 h 61"/>
                <a:gd name="T14" fmla="*/ 0 w 43"/>
                <a:gd name="T15" fmla="*/ 2147483647 h 61"/>
                <a:gd name="T16" fmla="*/ 0 w 43"/>
                <a:gd name="T17" fmla="*/ 2147483647 h 61"/>
                <a:gd name="T18" fmla="*/ 2147483647 w 43"/>
                <a:gd name="T19" fmla="*/ 0 h 61"/>
                <a:gd name="T20" fmla="*/ 2147483647 w 4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61">
                  <a:moveTo>
                    <a:pt x="27" y="0"/>
                  </a:moveTo>
                  <a:cubicBezTo>
                    <a:pt x="0" y="27"/>
                    <a:pt x="0" y="27"/>
                    <a:pt x="0" y="27"/>
                  </a:cubicBezTo>
                  <a:cubicBezTo>
                    <a:pt x="34" y="61"/>
                    <a:pt x="34" y="61"/>
                    <a:pt x="34" y="61"/>
                  </a:cubicBezTo>
                  <a:cubicBezTo>
                    <a:pt x="43" y="52"/>
                    <a:pt x="43" y="52"/>
                    <a:pt x="43" y="52"/>
                  </a:cubicBezTo>
                  <a:cubicBezTo>
                    <a:pt x="43" y="52"/>
                    <a:pt x="43" y="52"/>
                    <a:pt x="43" y="52"/>
                  </a:cubicBezTo>
                  <a:cubicBezTo>
                    <a:pt x="34" y="61"/>
                    <a:pt x="34" y="61"/>
                    <a:pt x="34" y="61"/>
                  </a:cubicBezTo>
                  <a:cubicBezTo>
                    <a:pt x="0" y="27"/>
                    <a:pt x="0" y="27"/>
                    <a:pt x="0" y="27"/>
                  </a:cubicBezTo>
                  <a:cubicBezTo>
                    <a:pt x="0" y="27"/>
                    <a:pt x="0" y="27"/>
                    <a:pt x="0" y="27"/>
                  </a:cubicBezTo>
                  <a:cubicBezTo>
                    <a:pt x="0" y="27"/>
                    <a:pt x="0" y="27"/>
                    <a:pt x="0" y="27"/>
                  </a:cubicBezTo>
                  <a:cubicBezTo>
                    <a:pt x="27" y="0"/>
                    <a:pt x="27" y="0"/>
                    <a:pt x="27" y="0"/>
                  </a:cubicBezTo>
                  <a:cubicBezTo>
                    <a:pt x="27" y="0"/>
                    <a:pt x="27" y="0"/>
                    <a:pt x="27" y="0"/>
                  </a:cubicBezTo>
                </a:path>
              </a:pathLst>
            </a:custGeom>
            <a:solidFill>
              <a:srgbClr val="F4F4F4"/>
            </a:solidFill>
            <a:ln w="9525">
              <a:noFill/>
              <a:round/>
              <a:headEnd/>
              <a:tailEnd/>
            </a:ln>
          </p:spPr>
          <p:txBody>
            <a:bodyPr/>
            <a:lstStyle/>
            <a:p>
              <a:endParaRPr lang="zh-CN" altLang="en-US"/>
            </a:p>
          </p:txBody>
        </p:sp>
        <p:sp>
          <p:nvSpPr>
            <p:cNvPr id="3138" name="Freeform 60"/>
            <p:cNvSpPr>
              <a:spLocks/>
            </p:cNvSpPr>
            <p:nvPr/>
          </p:nvSpPr>
          <p:spPr bwMode="auto">
            <a:xfrm>
              <a:off x="2244725" y="4411663"/>
              <a:ext cx="865188" cy="684212"/>
            </a:xfrm>
            <a:custGeom>
              <a:avLst/>
              <a:gdLst>
                <a:gd name="T0" fmla="*/ 0 w 43"/>
                <a:gd name="T1" fmla="*/ 0 h 34"/>
                <a:gd name="T2" fmla="*/ 0 w 43"/>
                <a:gd name="T3" fmla="*/ 0 h 34"/>
                <a:gd name="T4" fmla="*/ 2147483647 w 43"/>
                <a:gd name="T5" fmla="*/ 2147483647 h 34"/>
                <a:gd name="T6" fmla="*/ 2147483647 w 43"/>
                <a:gd name="T7" fmla="*/ 2147483647 h 34"/>
                <a:gd name="T8" fmla="*/ 2147483647 w 43"/>
                <a:gd name="T9" fmla="*/ 2147483647 h 34"/>
                <a:gd name="T10" fmla="*/ 2147483647 w 43"/>
                <a:gd name="T11" fmla="*/ 2147483647 h 34"/>
                <a:gd name="T12" fmla="*/ 2147483647 w 43"/>
                <a:gd name="T13" fmla="*/ 2147483647 h 34"/>
                <a:gd name="T14" fmla="*/ 0 w 43"/>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4">
                  <a:moveTo>
                    <a:pt x="0" y="0"/>
                  </a:moveTo>
                  <a:cubicBezTo>
                    <a:pt x="0" y="0"/>
                    <a:pt x="0" y="0"/>
                    <a:pt x="0" y="0"/>
                  </a:cubicBezTo>
                  <a:cubicBezTo>
                    <a:pt x="34" y="34"/>
                    <a:pt x="34" y="34"/>
                    <a:pt x="34" y="34"/>
                  </a:cubicBezTo>
                  <a:cubicBezTo>
                    <a:pt x="43" y="25"/>
                    <a:pt x="43" y="25"/>
                    <a:pt x="43" y="25"/>
                  </a:cubicBezTo>
                  <a:cubicBezTo>
                    <a:pt x="43" y="25"/>
                    <a:pt x="43" y="25"/>
                    <a:pt x="43" y="25"/>
                  </a:cubicBezTo>
                  <a:cubicBezTo>
                    <a:pt x="34" y="34"/>
                    <a:pt x="34" y="34"/>
                    <a:pt x="34" y="34"/>
                  </a:cubicBezTo>
                  <a:cubicBezTo>
                    <a:pt x="26" y="26"/>
                    <a:pt x="26" y="26"/>
                    <a:pt x="26" y="26"/>
                  </a:cubicBezTo>
                  <a:cubicBezTo>
                    <a:pt x="0" y="0"/>
                    <a:pt x="0" y="0"/>
                    <a:pt x="0" y="0"/>
                  </a:cubicBezTo>
                </a:path>
              </a:pathLst>
            </a:custGeom>
            <a:solidFill>
              <a:srgbClr val="59BBD1"/>
            </a:solidFill>
            <a:ln w="9525">
              <a:noFill/>
              <a:round/>
              <a:headEnd/>
              <a:tailEnd/>
            </a:ln>
          </p:spPr>
          <p:txBody>
            <a:bodyPr/>
            <a:lstStyle/>
            <a:p>
              <a:endParaRPr lang="zh-CN" altLang="en-US"/>
            </a:p>
          </p:txBody>
        </p:sp>
        <p:sp>
          <p:nvSpPr>
            <p:cNvPr id="3139" name="Freeform 61"/>
            <p:cNvSpPr>
              <a:spLocks noEditPoints="1"/>
            </p:cNvSpPr>
            <p:nvPr/>
          </p:nvSpPr>
          <p:spPr bwMode="auto">
            <a:xfrm>
              <a:off x="2244725" y="3868738"/>
              <a:ext cx="823913" cy="1066800"/>
            </a:xfrm>
            <a:custGeom>
              <a:avLst/>
              <a:gdLst>
                <a:gd name="T0" fmla="*/ 2147483647 w 41"/>
                <a:gd name="T1" fmla="*/ 2147483647 h 53"/>
                <a:gd name="T2" fmla="*/ 2147483647 w 41"/>
                <a:gd name="T3" fmla="*/ 2147483647 h 53"/>
                <a:gd name="T4" fmla="*/ 2147483647 w 41"/>
                <a:gd name="T5" fmla="*/ 2147483647 h 53"/>
                <a:gd name="T6" fmla="*/ 2147483647 w 41"/>
                <a:gd name="T7" fmla="*/ 2147483647 h 53"/>
                <a:gd name="T8" fmla="*/ 2147483647 w 41"/>
                <a:gd name="T9" fmla="*/ 2147483647 h 53"/>
                <a:gd name="T10" fmla="*/ 2147483647 w 41"/>
                <a:gd name="T11" fmla="*/ 0 h 53"/>
                <a:gd name="T12" fmla="*/ 0 w 41"/>
                <a:gd name="T13" fmla="*/ 2147483647 h 53"/>
                <a:gd name="T14" fmla="*/ 2147483647 w 41"/>
                <a:gd name="T15" fmla="*/ 2147483647 h 53"/>
                <a:gd name="T16" fmla="*/ 2147483647 w 41"/>
                <a:gd name="T17" fmla="*/ 2147483647 h 53"/>
                <a:gd name="T18" fmla="*/ 2147483647 w 41"/>
                <a:gd name="T19" fmla="*/ 2147483647 h 53"/>
                <a:gd name="T20" fmla="*/ 2147483647 w 41"/>
                <a:gd name="T21" fmla="*/ 2147483647 h 53"/>
                <a:gd name="T22" fmla="*/ 2147483647 w 41"/>
                <a:gd name="T23" fmla="*/ 2147483647 h 53"/>
                <a:gd name="T24" fmla="*/ 2147483647 w 41"/>
                <a:gd name="T25" fmla="*/ 2147483647 h 53"/>
                <a:gd name="T26" fmla="*/ 2147483647 w 41"/>
                <a:gd name="T27" fmla="*/ 2147483647 h 53"/>
                <a:gd name="T28" fmla="*/ 2147483647 w 41"/>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53">
                  <a:moveTo>
                    <a:pt x="24" y="51"/>
                  </a:moveTo>
                  <a:cubicBezTo>
                    <a:pt x="2" y="29"/>
                    <a:pt x="2" y="29"/>
                    <a:pt x="2" y="29"/>
                  </a:cubicBezTo>
                  <a:cubicBezTo>
                    <a:pt x="14" y="16"/>
                    <a:pt x="14" y="16"/>
                    <a:pt x="14" y="16"/>
                  </a:cubicBezTo>
                  <a:cubicBezTo>
                    <a:pt x="37" y="39"/>
                    <a:pt x="37" y="39"/>
                    <a:pt x="37" y="39"/>
                  </a:cubicBezTo>
                  <a:cubicBezTo>
                    <a:pt x="24" y="51"/>
                    <a:pt x="24" y="51"/>
                    <a:pt x="24" y="51"/>
                  </a:cubicBezTo>
                  <a:moveTo>
                    <a:pt x="27" y="0"/>
                  </a:moveTo>
                  <a:cubicBezTo>
                    <a:pt x="0" y="27"/>
                    <a:pt x="0" y="27"/>
                    <a:pt x="0" y="27"/>
                  </a:cubicBezTo>
                  <a:cubicBezTo>
                    <a:pt x="26" y="53"/>
                    <a:pt x="26" y="53"/>
                    <a:pt x="26" y="53"/>
                  </a:cubicBezTo>
                  <a:cubicBezTo>
                    <a:pt x="41" y="38"/>
                    <a:pt x="41" y="38"/>
                    <a:pt x="41" y="38"/>
                  </a:cubicBezTo>
                  <a:cubicBezTo>
                    <a:pt x="41" y="37"/>
                    <a:pt x="41" y="36"/>
                    <a:pt x="41" y="35"/>
                  </a:cubicBezTo>
                  <a:cubicBezTo>
                    <a:pt x="38" y="38"/>
                    <a:pt x="38" y="38"/>
                    <a:pt x="38" y="38"/>
                  </a:cubicBezTo>
                  <a:cubicBezTo>
                    <a:pt x="15" y="16"/>
                    <a:pt x="15" y="16"/>
                    <a:pt x="15" y="16"/>
                  </a:cubicBezTo>
                  <a:cubicBezTo>
                    <a:pt x="28" y="3"/>
                    <a:pt x="28" y="3"/>
                    <a:pt x="28" y="3"/>
                  </a:cubicBezTo>
                  <a:cubicBezTo>
                    <a:pt x="30" y="5"/>
                    <a:pt x="30" y="5"/>
                    <a:pt x="30" y="5"/>
                  </a:cubicBezTo>
                  <a:cubicBezTo>
                    <a:pt x="29" y="2"/>
                    <a:pt x="27" y="0"/>
                    <a:pt x="27" y="0"/>
                  </a:cubicBezTo>
                </a:path>
              </a:pathLst>
            </a:custGeom>
            <a:solidFill>
              <a:srgbClr val="D4D4D5"/>
            </a:solidFill>
            <a:ln w="9525">
              <a:noFill/>
              <a:round/>
              <a:headEnd/>
              <a:tailEnd/>
            </a:ln>
          </p:spPr>
          <p:txBody>
            <a:bodyPr/>
            <a:lstStyle/>
            <a:p>
              <a:endParaRPr lang="zh-CN" altLang="en-US"/>
            </a:p>
          </p:txBody>
        </p:sp>
        <p:sp>
          <p:nvSpPr>
            <p:cNvPr id="3140" name="Freeform 62"/>
            <p:cNvSpPr>
              <a:spLocks noEditPoints="1"/>
            </p:cNvSpPr>
            <p:nvPr/>
          </p:nvSpPr>
          <p:spPr bwMode="auto">
            <a:xfrm>
              <a:off x="2767012" y="4632325"/>
              <a:ext cx="342900" cy="463550"/>
            </a:xfrm>
            <a:custGeom>
              <a:avLst/>
              <a:gdLst>
                <a:gd name="T0" fmla="*/ 2147483647 w 17"/>
                <a:gd name="T1" fmla="*/ 2147483647 h 23"/>
                <a:gd name="T2" fmla="*/ 2147483647 w 17"/>
                <a:gd name="T3" fmla="*/ 2147483647 h 23"/>
                <a:gd name="T4" fmla="*/ 2147483647 w 17"/>
                <a:gd name="T5" fmla="*/ 2147483647 h 23"/>
                <a:gd name="T6" fmla="*/ 2147483647 w 17"/>
                <a:gd name="T7" fmla="*/ 2147483647 h 23"/>
                <a:gd name="T8" fmla="*/ 2147483647 w 17"/>
                <a:gd name="T9" fmla="*/ 2147483647 h 23"/>
                <a:gd name="T10" fmla="*/ 2147483647 w 17"/>
                <a:gd name="T11" fmla="*/ 2147483647 h 23"/>
                <a:gd name="T12" fmla="*/ 2147483647 w 17"/>
                <a:gd name="T13" fmla="*/ 2147483647 h 23"/>
                <a:gd name="T14" fmla="*/ 2147483647 w 17"/>
                <a:gd name="T15" fmla="*/ 2147483647 h 23"/>
                <a:gd name="T16" fmla="*/ 2147483647 w 17"/>
                <a:gd name="T17" fmla="*/ 2147483647 h 23"/>
                <a:gd name="T18" fmla="*/ 2147483647 w 17"/>
                <a:gd name="T19" fmla="*/ 2147483647 h 23"/>
                <a:gd name="T20" fmla="*/ 2147483647 w 17"/>
                <a:gd name="T21" fmla="*/ 2147483647 h 23"/>
                <a:gd name="T22" fmla="*/ 2147483647 w 17"/>
                <a:gd name="T23" fmla="*/ 0 h 23"/>
                <a:gd name="T24" fmla="*/ 0 w 17"/>
                <a:gd name="T25" fmla="*/ 2147483647 h 23"/>
                <a:gd name="T26" fmla="*/ 2147483647 w 17"/>
                <a:gd name="T27" fmla="*/ 2147483647 h 23"/>
                <a:gd name="T28" fmla="*/ 2147483647 w 17"/>
                <a:gd name="T29" fmla="*/ 2147483647 h 23"/>
                <a:gd name="T30" fmla="*/ 2147483647 w 17"/>
                <a:gd name="T31" fmla="*/ 2147483647 h 23"/>
                <a:gd name="T32" fmla="*/ 2147483647 w 17"/>
                <a:gd name="T33" fmla="*/ 2147483647 h 23"/>
                <a:gd name="T34" fmla="*/ 2147483647 w 17"/>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3">
                  <a:moveTo>
                    <a:pt x="10" y="18"/>
                  </a:moveTo>
                  <a:cubicBezTo>
                    <a:pt x="10" y="18"/>
                    <a:pt x="10" y="18"/>
                    <a:pt x="9" y="17"/>
                  </a:cubicBezTo>
                  <a:cubicBezTo>
                    <a:pt x="6" y="14"/>
                    <a:pt x="6" y="14"/>
                    <a:pt x="6" y="14"/>
                  </a:cubicBezTo>
                  <a:cubicBezTo>
                    <a:pt x="5" y="13"/>
                    <a:pt x="5" y="13"/>
                    <a:pt x="6" y="12"/>
                  </a:cubicBezTo>
                  <a:cubicBezTo>
                    <a:pt x="9" y="9"/>
                    <a:pt x="9" y="9"/>
                    <a:pt x="9" y="9"/>
                  </a:cubicBezTo>
                  <a:cubicBezTo>
                    <a:pt x="10" y="8"/>
                    <a:pt x="10" y="8"/>
                    <a:pt x="10" y="8"/>
                  </a:cubicBezTo>
                  <a:cubicBezTo>
                    <a:pt x="11" y="8"/>
                    <a:pt x="11" y="8"/>
                    <a:pt x="11" y="9"/>
                  </a:cubicBezTo>
                  <a:cubicBezTo>
                    <a:pt x="15" y="12"/>
                    <a:pt x="15" y="12"/>
                    <a:pt x="15" y="12"/>
                  </a:cubicBezTo>
                  <a:cubicBezTo>
                    <a:pt x="15" y="13"/>
                    <a:pt x="15" y="13"/>
                    <a:pt x="15" y="14"/>
                  </a:cubicBezTo>
                  <a:cubicBezTo>
                    <a:pt x="11" y="17"/>
                    <a:pt x="11" y="17"/>
                    <a:pt x="11" y="17"/>
                  </a:cubicBezTo>
                  <a:cubicBezTo>
                    <a:pt x="11" y="18"/>
                    <a:pt x="11" y="18"/>
                    <a:pt x="10" y="18"/>
                  </a:cubicBezTo>
                  <a:moveTo>
                    <a:pt x="15" y="0"/>
                  </a:moveTo>
                  <a:cubicBezTo>
                    <a:pt x="0" y="15"/>
                    <a:pt x="0" y="15"/>
                    <a:pt x="0" y="15"/>
                  </a:cubicBezTo>
                  <a:cubicBezTo>
                    <a:pt x="8" y="23"/>
                    <a:pt x="8" y="23"/>
                    <a:pt x="8" y="23"/>
                  </a:cubicBezTo>
                  <a:cubicBezTo>
                    <a:pt x="17" y="14"/>
                    <a:pt x="17" y="14"/>
                    <a:pt x="17" y="14"/>
                  </a:cubicBezTo>
                  <a:cubicBezTo>
                    <a:pt x="17" y="10"/>
                    <a:pt x="16" y="7"/>
                    <a:pt x="16" y="3"/>
                  </a:cubicBezTo>
                  <a:cubicBezTo>
                    <a:pt x="16" y="3"/>
                    <a:pt x="16" y="3"/>
                    <a:pt x="16" y="3"/>
                  </a:cubicBezTo>
                  <a:cubicBezTo>
                    <a:pt x="16" y="2"/>
                    <a:pt x="16" y="1"/>
                    <a:pt x="15" y="0"/>
                  </a:cubicBezTo>
                </a:path>
              </a:pathLst>
            </a:custGeom>
            <a:solidFill>
              <a:srgbClr val="E4E4E4"/>
            </a:solidFill>
            <a:ln w="9525">
              <a:noFill/>
              <a:round/>
              <a:headEnd/>
              <a:tailEnd/>
            </a:ln>
          </p:spPr>
          <p:txBody>
            <a:bodyPr/>
            <a:lstStyle/>
            <a:p>
              <a:endParaRPr lang="zh-CN" altLang="en-US"/>
            </a:p>
          </p:txBody>
        </p:sp>
        <p:sp>
          <p:nvSpPr>
            <p:cNvPr id="3141" name="Freeform 63"/>
            <p:cNvSpPr>
              <a:spLocks noEditPoints="1"/>
            </p:cNvSpPr>
            <p:nvPr/>
          </p:nvSpPr>
          <p:spPr bwMode="auto">
            <a:xfrm>
              <a:off x="2546350" y="3929063"/>
              <a:ext cx="522288" cy="703262"/>
            </a:xfrm>
            <a:custGeom>
              <a:avLst/>
              <a:gdLst>
                <a:gd name="T0" fmla="*/ 2147483647 w 26"/>
                <a:gd name="T1" fmla="*/ 2147483647 h 35"/>
                <a:gd name="T2" fmla="*/ 2147483647 w 26"/>
                <a:gd name="T3" fmla="*/ 2147483647 h 35"/>
                <a:gd name="T4" fmla="*/ 2147483647 w 26"/>
                <a:gd name="T5" fmla="*/ 2147483647 h 35"/>
                <a:gd name="T6" fmla="*/ 2147483647 w 26"/>
                <a:gd name="T7" fmla="*/ 2147483647 h 35"/>
                <a:gd name="T8" fmla="*/ 2147483647 w 26"/>
                <a:gd name="T9" fmla="*/ 2147483647 h 35"/>
                <a:gd name="T10" fmla="*/ 2147483647 w 26"/>
                <a:gd name="T11" fmla="*/ 2147483647 h 35"/>
                <a:gd name="T12" fmla="*/ 2147483647 w 26"/>
                <a:gd name="T13" fmla="*/ 2147483647 h 35"/>
                <a:gd name="T14" fmla="*/ 2147483647 w 26"/>
                <a:gd name="T15" fmla="*/ 2147483647 h 35"/>
                <a:gd name="T16" fmla="*/ 2147483647 w 26"/>
                <a:gd name="T17" fmla="*/ 2147483647 h 35"/>
                <a:gd name="T18" fmla="*/ 2147483647 w 26"/>
                <a:gd name="T19" fmla="*/ 2147483647 h 35"/>
                <a:gd name="T20" fmla="*/ 2147483647 w 26"/>
                <a:gd name="T21" fmla="*/ 0 h 35"/>
                <a:gd name="T22" fmla="*/ 0 w 26"/>
                <a:gd name="T23" fmla="*/ 2147483647 h 35"/>
                <a:gd name="T24" fmla="*/ 2147483647 w 26"/>
                <a:gd name="T25" fmla="*/ 2147483647 h 35"/>
                <a:gd name="T26" fmla="*/ 2147483647 w 26"/>
                <a:gd name="T27" fmla="*/ 2147483647 h 35"/>
                <a:gd name="T28" fmla="*/ 2147483647 w 26"/>
                <a:gd name="T29" fmla="*/ 2147483647 h 35"/>
                <a:gd name="T30" fmla="*/ 2147483647 w 26"/>
                <a:gd name="T31" fmla="*/ 2147483647 h 35"/>
                <a:gd name="T32" fmla="*/ 2147483647 w 26"/>
                <a:gd name="T33" fmla="*/ 2147483647 h 35"/>
                <a:gd name="T34" fmla="*/ 2147483647 w 26"/>
                <a:gd name="T35" fmla="*/ 2147483647 h 35"/>
                <a:gd name="T36" fmla="*/ 2147483647 w 26"/>
                <a:gd name="T37" fmla="*/ 2147483647 h 35"/>
                <a:gd name="T38" fmla="*/ 2147483647 w 26"/>
                <a:gd name="T39" fmla="*/ 2147483647 h 35"/>
                <a:gd name="T40" fmla="*/ 2147483647 w 26"/>
                <a:gd name="T41" fmla="*/ 2147483647 h 35"/>
                <a:gd name="T42" fmla="*/ 2147483647 w 26"/>
                <a:gd name="T43" fmla="*/ 2147483647 h 35"/>
                <a:gd name="T44" fmla="*/ 2147483647 w 26"/>
                <a:gd name="T45" fmla="*/ 2147483647 h 35"/>
                <a:gd name="T46" fmla="*/ 2147483647 w 26"/>
                <a:gd name="T47" fmla="*/ 2147483647 h 35"/>
                <a:gd name="T48" fmla="*/ 2147483647 w 26"/>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35">
                  <a:moveTo>
                    <a:pt x="12" y="23"/>
                  </a:moveTo>
                  <a:cubicBezTo>
                    <a:pt x="2" y="13"/>
                    <a:pt x="2" y="13"/>
                    <a:pt x="2" y="13"/>
                  </a:cubicBezTo>
                  <a:cubicBezTo>
                    <a:pt x="8" y="6"/>
                    <a:pt x="8" y="6"/>
                    <a:pt x="8" y="6"/>
                  </a:cubicBezTo>
                  <a:cubicBezTo>
                    <a:pt x="18" y="16"/>
                    <a:pt x="18" y="16"/>
                    <a:pt x="18" y="16"/>
                  </a:cubicBezTo>
                  <a:cubicBezTo>
                    <a:pt x="12" y="23"/>
                    <a:pt x="12" y="23"/>
                    <a:pt x="12" y="23"/>
                  </a:cubicBezTo>
                  <a:moveTo>
                    <a:pt x="13" y="9"/>
                  </a:moveTo>
                  <a:cubicBezTo>
                    <a:pt x="9" y="6"/>
                    <a:pt x="9" y="6"/>
                    <a:pt x="9" y="6"/>
                  </a:cubicBezTo>
                  <a:cubicBezTo>
                    <a:pt x="13" y="2"/>
                    <a:pt x="13" y="2"/>
                    <a:pt x="13" y="2"/>
                  </a:cubicBezTo>
                  <a:cubicBezTo>
                    <a:pt x="16" y="6"/>
                    <a:pt x="16" y="6"/>
                    <a:pt x="16" y="6"/>
                  </a:cubicBezTo>
                  <a:cubicBezTo>
                    <a:pt x="13" y="9"/>
                    <a:pt x="13" y="9"/>
                    <a:pt x="13" y="9"/>
                  </a:cubicBezTo>
                  <a:moveTo>
                    <a:pt x="13" y="0"/>
                  </a:moveTo>
                  <a:cubicBezTo>
                    <a:pt x="0" y="13"/>
                    <a:pt x="0" y="13"/>
                    <a:pt x="0" y="13"/>
                  </a:cubicBezTo>
                  <a:cubicBezTo>
                    <a:pt x="23" y="35"/>
                    <a:pt x="23" y="35"/>
                    <a:pt x="23" y="35"/>
                  </a:cubicBezTo>
                  <a:cubicBezTo>
                    <a:pt x="26" y="32"/>
                    <a:pt x="26" y="32"/>
                    <a:pt x="26" y="32"/>
                  </a:cubicBezTo>
                  <a:cubicBezTo>
                    <a:pt x="26" y="32"/>
                    <a:pt x="26" y="31"/>
                    <a:pt x="25" y="30"/>
                  </a:cubicBezTo>
                  <a:cubicBezTo>
                    <a:pt x="22" y="33"/>
                    <a:pt x="22" y="33"/>
                    <a:pt x="22" y="33"/>
                  </a:cubicBezTo>
                  <a:cubicBezTo>
                    <a:pt x="12" y="23"/>
                    <a:pt x="12" y="23"/>
                    <a:pt x="12" y="23"/>
                  </a:cubicBezTo>
                  <a:cubicBezTo>
                    <a:pt x="19" y="17"/>
                    <a:pt x="19" y="17"/>
                    <a:pt x="19" y="17"/>
                  </a:cubicBezTo>
                  <a:cubicBezTo>
                    <a:pt x="23" y="21"/>
                    <a:pt x="23" y="21"/>
                    <a:pt x="23" y="21"/>
                  </a:cubicBezTo>
                  <a:cubicBezTo>
                    <a:pt x="22" y="17"/>
                    <a:pt x="20" y="13"/>
                    <a:pt x="19" y="10"/>
                  </a:cubicBezTo>
                  <a:cubicBezTo>
                    <a:pt x="16" y="7"/>
                    <a:pt x="16" y="7"/>
                    <a:pt x="16" y="7"/>
                  </a:cubicBezTo>
                  <a:cubicBezTo>
                    <a:pt x="17" y="7"/>
                    <a:pt x="17" y="7"/>
                    <a:pt x="17" y="7"/>
                  </a:cubicBezTo>
                  <a:cubicBezTo>
                    <a:pt x="18" y="8"/>
                    <a:pt x="18" y="8"/>
                    <a:pt x="18" y="8"/>
                  </a:cubicBezTo>
                  <a:cubicBezTo>
                    <a:pt x="17" y="5"/>
                    <a:pt x="16" y="4"/>
                    <a:pt x="15" y="2"/>
                  </a:cubicBezTo>
                  <a:cubicBezTo>
                    <a:pt x="13" y="0"/>
                    <a:pt x="13" y="0"/>
                    <a:pt x="13" y="0"/>
                  </a:cubicBezTo>
                </a:path>
              </a:pathLst>
            </a:custGeom>
            <a:solidFill>
              <a:srgbClr val="ECECEC"/>
            </a:solidFill>
            <a:ln w="9525">
              <a:noFill/>
              <a:round/>
              <a:headEnd/>
              <a:tailEnd/>
            </a:ln>
          </p:spPr>
          <p:txBody>
            <a:bodyPr/>
            <a:lstStyle/>
            <a:p>
              <a:endParaRPr lang="zh-CN" altLang="en-US"/>
            </a:p>
          </p:txBody>
        </p:sp>
        <p:sp>
          <p:nvSpPr>
            <p:cNvPr id="3142" name="Freeform 64"/>
            <p:cNvSpPr>
              <a:spLocks/>
            </p:cNvSpPr>
            <p:nvPr/>
          </p:nvSpPr>
          <p:spPr bwMode="auto">
            <a:xfrm>
              <a:off x="2727325" y="3968750"/>
              <a:ext cx="141288" cy="141287"/>
            </a:xfrm>
            <a:custGeom>
              <a:avLst/>
              <a:gdLst>
                <a:gd name="T0" fmla="*/ 2147483647 w 89"/>
                <a:gd name="T1" fmla="*/ 0 h 89"/>
                <a:gd name="T2" fmla="*/ 0 w 89"/>
                <a:gd name="T3" fmla="*/ 2147483647 h 89"/>
                <a:gd name="T4" fmla="*/ 2147483647 w 89"/>
                <a:gd name="T5" fmla="*/ 2147483647 h 89"/>
                <a:gd name="T6" fmla="*/ 2147483647 w 89"/>
                <a:gd name="T7" fmla="*/ 2147483647 h 89"/>
                <a:gd name="T8" fmla="*/ 2147483647 w 89"/>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9">
                  <a:moveTo>
                    <a:pt x="51" y="0"/>
                  </a:moveTo>
                  <a:lnTo>
                    <a:pt x="0" y="51"/>
                  </a:lnTo>
                  <a:lnTo>
                    <a:pt x="51" y="89"/>
                  </a:lnTo>
                  <a:lnTo>
                    <a:pt x="89" y="51"/>
                  </a:lnTo>
                  <a:lnTo>
                    <a:pt x="51" y="0"/>
                  </a:lnTo>
                  <a:close/>
                </a:path>
              </a:pathLst>
            </a:custGeom>
            <a:solidFill>
              <a:srgbClr val="DD3B7A"/>
            </a:solidFill>
            <a:ln w="9525">
              <a:noFill/>
              <a:round/>
              <a:headEnd/>
              <a:tailEnd/>
            </a:ln>
          </p:spPr>
          <p:txBody>
            <a:bodyPr/>
            <a:lstStyle/>
            <a:p>
              <a:endParaRPr lang="zh-CN" altLang="en-US"/>
            </a:p>
          </p:txBody>
        </p:sp>
        <p:sp>
          <p:nvSpPr>
            <p:cNvPr id="3143" name="Freeform 65"/>
            <p:cNvSpPr>
              <a:spLocks/>
            </p:cNvSpPr>
            <p:nvPr/>
          </p:nvSpPr>
          <p:spPr bwMode="auto">
            <a:xfrm>
              <a:off x="2727325" y="3968750"/>
              <a:ext cx="141288" cy="141287"/>
            </a:xfrm>
            <a:custGeom>
              <a:avLst/>
              <a:gdLst>
                <a:gd name="T0" fmla="*/ 2147483647 w 89"/>
                <a:gd name="T1" fmla="*/ 0 h 89"/>
                <a:gd name="T2" fmla="*/ 0 w 89"/>
                <a:gd name="T3" fmla="*/ 2147483647 h 89"/>
                <a:gd name="T4" fmla="*/ 2147483647 w 89"/>
                <a:gd name="T5" fmla="*/ 2147483647 h 89"/>
                <a:gd name="T6" fmla="*/ 2147483647 w 89"/>
                <a:gd name="T7" fmla="*/ 2147483647 h 89"/>
                <a:gd name="T8" fmla="*/ 2147483647 w 89"/>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9">
                  <a:moveTo>
                    <a:pt x="51" y="0"/>
                  </a:moveTo>
                  <a:lnTo>
                    <a:pt x="0" y="51"/>
                  </a:lnTo>
                  <a:lnTo>
                    <a:pt x="51" y="89"/>
                  </a:lnTo>
                  <a:lnTo>
                    <a:pt x="89" y="51"/>
                  </a:lnTo>
                  <a:lnTo>
                    <a:pt x="51" y="0"/>
                  </a:lnTo>
                </a:path>
              </a:pathLst>
            </a:custGeom>
            <a:noFill/>
            <a:ln w="9525">
              <a:noFill/>
              <a:round/>
              <a:headEnd/>
              <a:tailEnd/>
            </a:ln>
          </p:spPr>
          <p:txBody>
            <a:bodyPr/>
            <a:lstStyle/>
            <a:p>
              <a:endParaRPr lang="zh-CN" altLang="en-US"/>
            </a:p>
          </p:txBody>
        </p:sp>
        <p:sp>
          <p:nvSpPr>
            <p:cNvPr id="3144" name="Freeform 66"/>
            <p:cNvSpPr>
              <a:spLocks/>
            </p:cNvSpPr>
            <p:nvPr/>
          </p:nvSpPr>
          <p:spPr bwMode="auto">
            <a:xfrm>
              <a:off x="2868612" y="4068763"/>
              <a:ext cx="60325" cy="60325"/>
            </a:xfrm>
            <a:custGeom>
              <a:avLst/>
              <a:gdLst>
                <a:gd name="T0" fmla="*/ 2147483647 w 3"/>
                <a:gd name="T1" fmla="*/ 0 h 3"/>
                <a:gd name="T2" fmla="*/ 0 w 3"/>
                <a:gd name="T3" fmla="*/ 0 h 3"/>
                <a:gd name="T4" fmla="*/ 2147483647 w 3"/>
                <a:gd name="T5" fmla="*/ 2147483647 h 3"/>
                <a:gd name="T6" fmla="*/ 2147483647 w 3"/>
                <a:gd name="T7" fmla="*/ 2147483647 h 3"/>
                <a:gd name="T8" fmla="*/ 2147483647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1" y="0"/>
                  </a:moveTo>
                  <a:cubicBezTo>
                    <a:pt x="0" y="0"/>
                    <a:pt x="0" y="0"/>
                    <a:pt x="0" y="0"/>
                  </a:cubicBezTo>
                  <a:cubicBezTo>
                    <a:pt x="3" y="3"/>
                    <a:pt x="3" y="3"/>
                    <a:pt x="3" y="3"/>
                  </a:cubicBezTo>
                  <a:cubicBezTo>
                    <a:pt x="2" y="2"/>
                    <a:pt x="2" y="1"/>
                    <a:pt x="2" y="1"/>
                  </a:cubicBezTo>
                  <a:cubicBezTo>
                    <a:pt x="1" y="0"/>
                    <a:pt x="1" y="0"/>
                    <a:pt x="1" y="0"/>
                  </a:cubicBezTo>
                </a:path>
              </a:pathLst>
            </a:custGeom>
            <a:solidFill>
              <a:srgbClr val="E4E4E4"/>
            </a:solidFill>
            <a:ln w="9525">
              <a:noFill/>
              <a:round/>
              <a:headEnd/>
              <a:tailEnd/>
            </a:ln>
          </p:spPr>
          <p:txBody>
            <a:bodyPr/>
            <a:lstStyle/>
            <a:p>
              <a:endParaRPr lang="zh-CN" altLang="en-US"/>
            </a:p>
          </p:txBody>
        </p:sp>
        <p:sp>
          <p:nvSpPr>
            <p:cNvPr id="3145" name="Freeform 67"/>
            <p:cNvSpPr>
              <a:spLocks/>
            </p:cNvSpPr>
            <p:nvPr/>
          </p:nvSpPr>
          <p:spPr bwMode="auto">
            <a:xfrm>
              <a:off x="2586037" y="4049713"/>
              <a:ext cx="322263" cy="341312"/>
            </a:xfrm>
            <a:custGeom>
              <a:avLst/>
              <a:gdLst>
                <a:gd name="T0" fmla="*/ 2147483647 w 203"/>
                <a:gd name="T1" fmla="*/ 0 h 215"/>
                <a:gd name="T2" fmla="*/ 0 w 203"/>
                <a:gd name="T3" fmla="*/ 2147483647 h 215"/>
                <a:gd name="T4" fmla="*/ 2147483647 w 203"/>
                <a:gd name="T5" fmla="*/ 2147483647 h 215"/>
                <a:gd name="T6" fmla="*/ 2147483647 w 203"/>
                <a:gd name="T7" fmla="*/ 2147483647 h 215"/>
                <a:gd name="T8" fmla="*/ 2147483647 w 203"/>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15">
                  <a:moveTo>
                    <a:pt x="76" y="0"/>
                  </a:moveTo>
                  <a:lnTo>
                    <a:pt x="0" y="88"/>
                  </a:lnTo>
                  <a:lnTo>
                    <a:pt x="127" y="215"/>
                  </a:lnTo>
                  <a:lnTo>
                    <a:pt x="203" y="126"/>
                  </a:lnTo>
                  <a:lnTo>
                    <a:pt x="76" y="0"/>
                  </a:lnTo>
                  <a:close/>
                </a:path>
              </a:pathLst>
            </a:custGeom>
            <a:solidFill>
              <a:srgbClr val="D3D3D4"/>
            </a:solidFill>
            <a:ln w="9525">
              <a:noFill/>
              <a:round/>
              <a:headEnd/>
              <a:tailEnd/>
            </a:ln>
          </p:spPr>
          <p:txBody>
            <a:bodyPr/>
            <a:lstStyle/>
            <a:p>
              <a:endParaRPr lang="zh-CN" altLang="en-US"/>
            </a:p>
          </p:txBody>
        </p:sp>
        <p:sp>
          <p:nvSpPr>
            <p:cNvPr id="3146" name="Freeform 68"/>
            <p:cNvSpPr>
              <a:spLocks/>
            </p:cNvSpPr>
            <p:nvPr/>
          </p:nvSpPr>
          <p:spPr bwMode="auto">
            <a:xfrm>
              <a:off x="2586037" y="4049713"/>
              <a:ext cx="322263" cy="341312"/>
            </a:xfrm>
            <a:custGeom>
              <a:avLst/>
              <a:gdLst>
                <a:gd name="T0" fmla="*/ 2147483647 w 203"/>
                <a:gd name="T1" fmla="*/ 0 h 215"/>
                <a:gd name="T2" fmla="*/ 0 w 203"/>
                <a:gd name="T3" fmla="*/ 2147483647 h 215"/>
                <a:gd name="T4" fmla="*/ 2147483647 w 203"/>
                <a:gd name="T5" fmla="*/ 2147483647 h 215"/>
                <a:gd name="T6" fmla="*/ 2147483647 w 203"/>
                <a:gd name="T7" fmla="*/ 2147483647 h 215"/>
                <a:gd name="T8" fmla="*/ 2147483647 w 203"/>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15">
                  <a:moveTo>
                    <a:pt x="76" y="0"/>
                  </a:moveTo>
                  <a:lnTo>
                    <a:pt x="0" y="88"/>
                  </a:lnTo>
                  <a:lnTo>
                    <a:pt x="127" y="215"/>
                  </a:lnTo>
                  <a:lnTo>
                    <a:pt x="203" y="126"/>
                  </a:lnTo>
                  <a:lnTo>
                    <a:pt x="76" y="0"/>
                  </a:lnTo>
                </a:path>
              </a:pathLst>
            </a:custGeom>
            <a:noFill/>
            <a:ln w="9525">
              <a:noFill/>
              <a:round/>
              <a:headEnd/>
              <a:tailEnd/>
            </a:ln>
          </p:spPr>
          <p:txBody>
            <a:bodyPr/>
            <a:lstStyle/>
            <a:p>
              <a:endParaRPr lang="zh-CN" altLang="en-US"/>
            </a:p>
          </p:txBody>
        </p:sp>
        <p:sp>
          <p:nvSpPr>
            <p:cNvPr id="3147" name="Freeform 69"/>
            <p:cNvSpPr>
              <a:spLocks/>
            </p:cNvSpPr>
            <p:nvPr/>
          </p:nvSpPr>
          <p:spPr bwMode="auto">
            <a:xfrm>
              <a:off x="2787650" y="4270375"/>
              <a:ext cx="261938" cy="322262"/>
            </a:xfrm>
            <a:custGeom>
              <a:avLst/>
              <a:gdLst>
                <a:gd name="T0" fmla="*/ 2147483647 w 13"/>
                <a:gd name="T1" fmla="*/ 0 h 16"/>
                <a:gd name="T2" fmla="*/ 0 w 13"/>
                <a:gd name="T3" fmla="*/ 2147483647 h 16"/>
                <a:gd name="T4" fmla="*/ 2147483647 w 13"/>
                <a:gd name="T5" fmla="*/ 2147483647 h 16"/>
                <a:gd name="T6" fmla="*/ 2147483647 w 13"/>
                <a:gd name="T7" fmla="*/ 2147483647 h 16"/>
                <a:gd name="T8" fmla="*/ 2147483647 w 13"/>
                <a:gd name="T9" fmla="*/ 2147483647 h 16"/>
                <a:gd name="T10" fmla="*/ 2147483647 w 1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6">
                  <a:moveTo>
                    <a:pt x="7" y="0"/>
                  </a:moveTo>
                  <a:cubicBezTo>
                    <a:pt x="0" y="6"/>
                    <a:pt x="0" y="6"/>
                    <a:pt x="0" y="6"/>
                  </a:cubicBezTo>
                  <a:cubicBezTo>
                    <a:pt x="10" y="16"/>
                    <a:pt x="10" y="16"/>
                    <a:pt x="10" y="16"/>
                  </a:cubicBezTo>
                  <a:cubicBezTo>
                    <a:pt x="13" y="13"/>
                    <a:pt x="13" y="13"/>
                    <a:pt x="13" y="13"/>
                  </a:cubicBezTo>
                  <a:cubicBezTo>
                    <a:pt x="13" y="10"/>
                    <a:pt x="12" y="7"/>
                    <a:pt x="11" y="4"/>
                  </a:cubicBezTo>
                  <a:cubicBezTo>
                    <a:pt x="7" y="0"/>
                    <a:pt x="7" y="0"/>
                    <a:pt x="7" y="0"/>
                  </a:cubicBezTo>
                </a:path>
              </a:pathLst>
            </a:custGeom>
            <a:solidFill>
              <a:srgbClr val="51A7D9"/>
            </a:solidFill>
            <a:ln w="9525">
              <a:noFill/>
              <a:round/>
              <a:headEnd/>
              <a:tailEnd/>
            </a:ln>
          </p:spPr>
          <p:txBody>
            <a:bodyPr/>
            <a:lstStyle/>
            <a:p>
              <a:endParaRPr lang="zh-CN" altLang="en-US"/>
            </a:p>
          </p:txBody>
        </p:sp>
        <p:sp>
          <p:nvSpPr>
            <p:cNvPr id="3148" name="Freeform 70"/>
            <p:cNvSpPr>
              <a:spLocks noEditPoints="1"/>
            </p:cNvSpPr>
            <p:nvPr/>
          </p:nvSpPr>
          <p:spPr bwMode="auto">
            <a:xfrm>
              <a:off x="2286000" y="4189413"/>
              <a:ext cx="703263" cy="704850"/>
            </a:xfrm>
            <a:custGeom>
              <a:avLst/>
              <a:gdLst>
                <a:gd name="T0" fmla="*/ 2147483647 w 443"/>
                <a:gd name="T1" fmla="*/ 2147483647 h 444"/>
                <a:gd name="T2" fmla="*/ 2147483647 w 443"/>
                <a:gd name="T3" fmla="*/ 2147483647 h 444"/>
                <a:gd name="T4" fmla="*/ 2147483647 w 443"/>
                <a:gd name="T5" fmla="*/ 2147483647 h 444"/>
                <a:gd name="T6" fmla="*/ 2147483647 w 443"/>
                <a:gd name="T7" fmla="*/ 2147483647 h 444"/>
                <a:gd name="T8" fmla="*/ 2147483647 w 443"/>
                <a:gd name="T9" fmla="*/ 2147483647 h 444"/>
                <a:gd name="T10" fmla="*/ 2147483647 w 443"/>
                <a:gd name="T11" fmla="*/ 2147483647 h 444"/>
                <a:gd name="T12" fmla="*/ 2147483647 w 443"/>
                <a:gd name="T13" fmla="*/ 2147483647 h 444"/>
                <a:gd name="T14" fmla="*/ 2147483647 w 443"/>
                <a:gd name="T15" fmla="*/ 2147483647 h 444"/>
                <a:gd name="T16" fmla="*/ 2147483647 w 443"/>
                <a:gd name="T17" fmla="*/ 2147483647 h 444"/>
                <a:gd name="T18" fmla="*/ 2147483647 w 443"/>
                <a:gd name="T19" fmla="*/ 2147483647 h 444"/>
                <a:gd name="T20" fmla="*/ 2147483647 w 443"/>
                <a:gd name="T21" fmla="*/ 2147483647 h 444"/>
                <a:gd name="T22" fmla="*/ 2147483647 w 443"/>
                <a:gd name="T23" fmla="*/ 2147483647 h 444"/>
                <a:gd name="T24" fmla="*/ 2147483647 w 443"/>
                <a:gd name="T25" fmla="*/ 2147483647 h 444"/>
                <a:gd name="T26" fmla="*/ 2147483647 w 443"/>
                <a:gd name="T27" fmla="*/ 2147483647 h 444"/>
                <a:gd name="T28" fmla="*/ 2147483647 w 443"/>
                <a:gd name="T29" fmla="*/ 2147483647 h 444"/>
                <a:gd name="T30" fmla="*/ 2147483647 w 443"/>
                <a:gd name="T31" fmla="*/ 2147483647 h 444"/>
                <a:gd name="T32" fmla="*/ 2147483647 w 443"/>
                <a:gd name="T33" fmla="*/ 2147483647 h 444"/>
                <a:gd name="T34" fmla="*/ 2147483647 w 443"/>
                <a:gd name="T35" fmla="*/ 2147483647 h 444"/>
                <a:gd name="T36" fmla="*/ 2147483647 w 443"/>
                <a:gd name="T37" fmla="*/ 2147483647 h 444"/>
                <a:gd name="T38" fmla="*/ 2147483647 w 443"/>
                <a:gd name="T39" fmla="*/ 2147483647 h 444"/>
                <a:gd name="T40" fmla="*/ 2147483647 w 443"/>
                <a:gd name="T41" fmla="*/ 2147483647 h 444"/>
                <a:gd name="T42" fmla="*/ 2147483647 w 443"/>
                <a:gd name="T43" fmla="*/ 2147483647 h 444"/>
                <a:gd name="T44" fmla="*/ 2147483647 w 443"/>
                <a:gd name="T45" fmla="*/ 2147483647 h 444"/>
                <a:gd name="T46" fmla="*/ 2147483647 w 443"/>
                <a:gd name="T47" fmla="*/ 2147483647 h 444"/>
                <a:gd name="T48" fmla="*/ 2147483647 w 443"/>
                <a:gd name="T49" fmla="*/ 2147483647 h 444"/>
                <a:gd name="T50" fmla="*/ 2147483647 w 443"/>
                <a:gd name="T51" fmla="*/ 2147483647 h 444"/>
                <a:gd name="T52" fmla="*/ 2147483647 w 443"/>
                <a:gd name="T53" fmla="*/ 2147483647 h 444"/>
                <a:gd name="T54" fmla="*/ 2147483647 w 443"/>
                <a:gd name="T55" fmla="*/ 2147483647 h 444"/>
                <a:gd name="T56" fmla="*/ 2147483647 w 443"/>
                <a:gd name="T57" fmla="*/ 2147483647 h 444"/>
                <a:gd name="T58" fmla="*/ 2147483647 w 443"/>
                <a:gd name="T59" fmla="*/ 2147483647 h 444"/>
                <a:gd name="T60" fmla="*/ 2147483647 w 443"/>
                <a:gd name="T61" fmla="*/ 0 h 444"/>
                <a:gd name="T62" fmla="*/ 0 w 443"/>
                <a:gd name="T63" fmla="*/ 2147483647 h 444"/>
                <a:gd name="T64" fmla="*/ 2147483647 w 443"/>
                <a:gd name="T65" fmla="*/ 2147483647 h 444"/>
                <a:gd name="T66" fmla="*/ 2147483647 w 443"/>
                <a:gd name="T67" fmla="*/ 2147483647 h 444"/>
                <a:gd name="T68" fmla="*/ 2147483647 w 443"/>
                <a:gd name="T69" fmla="*/ 0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3" h="444">
                  <a:moveTo>
                    <a:pt x="278" y="432"/>
                  </a:moveTo>
                  <a:lnTo>
                    <a:pt x="25" y="165"/>
                  </a:lnTo>
                  <a:lnTo>
                    <a:pt x="25" y="153"/>
                  </a:lnTo>
                  <a:lnTo>
                    <a:pt x="291" y="419"/>
                  </a:lnTo>
                  <a:lnTo>
                    <a:pt x="278" y="432"/>
                  </a:lnTo>
                  <a:close/>
                  <a:moveTo>
                    <a:pt x="303" y="406"/>
                  </a:moveTo>
                  <a:lnTo>
                    <a:pt x="38" y="140"/>
                  </a:lnTo>
                  <a:lnTo>
                    <a:pt x="50" y="127"/>
                  </a:lnTo>
                  <a:lnTo>
                    <a:pt x="316" y="393"/>
                  </a:lnTo>
                  <a:lnTo>
                    <a:pt x="303" y="406"/>
                  </a:lnTo>
                  <a:close/>
                  <a:moveTo>
                    <a:pt x="329" y="381"/>
                  </a:moveTo>
                  <a:lnTo>
                    <a:pt x="63" y="115"/>
                  </a:lnTo>
                  <a:lnTo>
                    <a:pt x="329" y="381"/>
                  </a:lnTo>
                  <a:close/>
                  <a:moveTo>
                    <a:pt x="291" y="203"/>
                  </a:moveTo>
                  <a:lnTo>
                    <a:pt x="189" y="102"/>
                  </a:lnTo>
                  <a:lnTo>
                    <a:pt x="202" y="102"/>
                  </a:lnTo>
                  <a:lnTo>
                    <a:pt x="303" y="191"/>
                  </a:lnTo>
                  <a:lnTo>
                    <a:pt x="291" y="203"/>
                  </a:lnTo>
                  <a:close/>
                  <a:moveTo>
                    <a:pt x="341" y="368"/>
                  </a:moveTo>
                  <a:lnTo>
                    <a:pt x="75" y="102"/>
                  </a:lnTo>
                  <a:lnTo>
                    <a:pt x="88" y="89"/>
                  </a:lnTo>
                  <a:lnTo>
                    <a:pt x="354" y="355"/>
                  </a:lnTo>
                  <a:lnTo>
                    <a:pt x="341" y="368"/>
                  </a:lnTo>
                  <a:close/>
                  <a:moveTo>
                    <a:pt x="139" y="127"/>
                  </a:moveTo>
                  <a:lnTo>
                    <a:pt x="101" y="89"/>
                  </a:lnTo>
                  <a:lnTo>
                    <a:pt x="139" y="38"/>
                  </a:lnTo>
                  <a:lnTo>
                    <a:pt x="189" y="89"/>
                  </a:lnTo>
                  <a:lnTo>
                    <a:pt x="139" y="127"/>
                  </a:lnTo>
                  <a:close/>
                  <a:moveTo>
                    <a:pt x="151" y="0"/>
                  </a:moveTo>
                  <a:lnTo>
                    <a:pt x="0" y="165"/>
                  </a:lnTo>
                  <a:lnTo>
                    <a:pt x="278" y="444"/>
                  </a:lnTo>
                  <a:lnTo>
                    <a:pt x="443" y="292"/>
                  </a:lnTo>
                  <a:lnTo>
                    <a:pt x="151" y="0"/>
                  </a:lnTo>
                  <a:close/>
                </a:path>
              </a:pathLst>
            </a:custGeom>
            <a:solidFill>
              <a:srgbClr val="ECECEC"/>
            </a:solidFill>
            <a:ln w="9525">
              <a:noFill/>
              <a:round/>
              <a:headEnd/>
              <a:tailEnd/>
            </a:ln>
          </p:spPr>
          <p:txBody>
            <a:bodyPr/>
            <a:lstStyle/>
            <a:p>
              <a:endParaRPr lang="zh-CN" altLang="en-US"/>
            </a:p>
          </p:txBody>
        </p:sp>
        <p:sp>
          <p:nvSpPr>
            <p:cNvPr id="3149" name="Freeform 71"/>
            <p:cNvSpPr>
              <a:spLocks noEditPoints="1"/>
            </p:cNvSpPr>
            <p:nvPr/>
          </p:nvSpPr>
          <p:spPr bwMode="auto">
            <a:xfrm>
              <a:off x="2286000" y="4189413"/>
              <a:ext cx="703263" cy="704850"/>
            </a:xfrm>
            <a:custGeom>
              <a:avLst/>
              <a:gdLst>
                <a:gd name="T0" fmla="*/ 2147483647 w 443"/>
                <a:gd name="T1" fmla="*/ 2147483647 h 444"/>
                <a:gd name="T2" fmla="*/ 2147483647 w 443"/>
                <a:gd name="T3" fmla="*/ 2147483647 h 444"/>
                <a:gd name="T4" fmla="*/ 2147483647 w 443"/>
                <a:gd name="T5" fmla="*/ 2147483647 h 444"/>
                <a:gd name="T6" fmla="*/ 2147483647 w 443"/>
                <a:gd name="T7" fmla="*/ 2147483647 h 444"/>
                <a:gd name="T8" fmla="*/ 2147483647 w 443"/>
                <a:gd name="T9" fmla="*/ 2147483647 h 444"/>
                <a:gd name="T10" fmla="*/ 2147483647 w 443"/>
                <a:gd name="T11" fmla="*/ 2147483647 h 444"/>
                <a:gd name="T12" fmla="*/ 2147483647 w 443"/>
                <a:gd name="T13" fmla="*/ 2147483647 h 444"/>
                <a:gd name="T14" fmla="*/ 2147483647 w 443"/>
                <a:gd name="T15" fmla="*/ 2147483647 h 444"/>
                <a:gd name="T16" fmla="*/ 2147483647 w 443"/>
                <a:gd name="T17" fmla="*/ 2147483647 h 444"/>
                <a:gd name="T18" fmla="*/ 2147483647 w 443"/>
                <a:gd name="T19" fmla="*/ 2147483647 h 444"/>
                <a:gd name="T20" fmla="*/ 2147483647 w 443"/>
                <a:gd name="T21" fmla="*/ 2147483647 h 444"/>
                <a:gd name="T22" fmla="*/ 2147483647 w 443"/>
                <a:gd name="T23" fmla="*/ 2147483647 h 444"/>
                <a:gd name="T24" fmla="*/ 2147483647 w 443"/>
                <a:gd name="T25" fmla="*/ 2147483647 h 444"/>
                <a:gd name="T26" fmla="*/ 2147483647 w 443"/>
                <a:gd name="T27" fmla="*/ 2147483647 h 444"/>
                <a:gd name="T28" fmla="*/ 2147483647 w 443"/>
                <a:gd name="T29" fmla="*/ 2147483647 h 444"/>
                <a:gd name="T30" fmla="*/ 2147483647 w 443"/>
                <a:gd name="T31" fmla="*/ 2147483647 h 444"/>
                <a:gd name="T32" fmla="*/ 2147483647 w 443"/>
                <a:gd name="T33" fmla="*/ 2147483647 h 444"/>
                <a:gd name="T34" fmla="*/ 2147483647 w 443"/>
                <a:gd name="T35" fmla="*/ 2147483647 h 444"/>
                <a:gd name="T36" fmla="*/ 2147483647 w 443"/>
                <a:gd name="T37" fmla="*/ 2147483647 h 444"/>
                <a:gd name="T38" fmla="*/ 2147483647 w 443"/>
                <a:gd name="T39" fmla="*/ 2147483647 h 444"/>
                <a:gd name="T40" fmla="*/ 2147483647 w 443"/>
                <a:gd name="T41" fmla="*/ 2147483647 h 444"/>
                <a:gd name="T42" fmla="*/ 2147483647 w 443"/>
                <a:gd name="T43" fmla="*/ 2147483647 h 444"/>
                <a:gd name="T44" fmla="*/ 2147483647 w 443"/>
                <a:gd name="T45" fmla="*/ 2147483647 h 444"/>
                <a:gd name="T46" fmla="*/ 2147483647 w 443"/>
                <a:gd name="T47" fmla="*/ 2147483647 h 444"/>
                <a:gd name="T48" fmla="*/ 2147483647 w 443"/>
                <a:gd name="T49" fmla="*/ 2147483647 h 444"/>
                <a:gd name="T50" fmla="*/ 2147483647 w 443"/>
                <a:gd name="T51" fmla="*/ 2147483647 h 444"/>
                <a:gd name="T52" fmla="*/ 2147483647 w 443"/>
                <a:gd name="T53" fmla="*/ 2147483647 h 444"/>
                <a:gd name="T54" fmla="*/ 2147483647 w 443"/>
                <a:gd name="T55" fmla="*/ 2147483647 h 444"/>
                <a:gd name="T56" fmla="*/ 2147483647 w 443"/>
                <a:gd name="T57" fmla="*/ 2147483647 h 444"/>
                <a:gd name="T58" fmla="*/ 2147483647 w 443"/>
                <a:gd name="T59" fmla="*/ 2147483647 h 444"/>
                <a:gd name="T60" fmla="*/ 2147483647 w 443"/>
                <a:gd name="T61" fmla="*/ 0 h 444"/>
                <a:gd name="T62" fmla="*/ 0 w 443"/>
                <a:gd name="T63" fmla="*/ 2147483647 h 444"/>
                <a:gd name="T64" fmla="*/ 2147483647 w 443"/>
                <a:gd name="T65" fmla="*/ 2147483647 h 444"/>
                <a:gd name="T66" fmla="*/ 2147483647 w 443"/>
                <a:gd name="T67" fmla="*/ 2147483647 h 444"/>
                <a:gd name="T68" fmla="*/ 2147483647 w 443"/>
                <a:gd name="T69" fmla="*/ 0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3" h="444">
                  <a:moveTo>
                    <a:pt x="278" y="432"/>
                  </a:moveTo>
                  <a:lnTo>
                    <a:pt x="25" y="165"/>
                  </a:lnTo>
                  <a:lnTo>
                    <a:pt x="25" y="153"/>
                  </a:lnTo>
                  <a:lnTo>
                    <a:pt x="291" y="419"/>
                  </a:lnTo>
                  <a:lnTo>
                    <a:pt x="278" y="432"/>
                  </a:lnTo>
                  <a:moveTo>
                    <a:pt x="303" y="406"/>
                  </a:moveTo>
                  <a:lnTo>
                    <a:pt x="38" y="140"/>
                  </a:lnTo>
                  <a:lnTo>
                    <a:pt x="50" y="127"/>
                  </a:lnTo>
                  <a:lnTo>
                    <a:pt x="316" y="393"/>
                  </a:lnTo>
                  <a:lnTo>
                    <a:pt x="303" y="406"/>
                  </a:lnTo>
                  <a:moveTo>
                    <a:pt x="329" y="381"/>
                  </a:moveTo>
                  <a:lnTo>
                    <a:pt x="63" y="115"/>
                  </a:lnTo>
                  <a:lnTo>
                    <a:pt x="329" y="381"/>
                  </a:lnTo>
                  <a:moveTo>
                    <a:pt x="291" y="203"/>
                  </a:moveTo>
                  <a:lnTo>
                    <a:pt x="189" y="102"/>
                  </a:lnTo>
                  <a:lnTo>
                    <a:pt x="202" y="102"/>
                  </a:lnTo>
                  <a:lnTo>
                    <a:pt x="303" y="191"/>
                  </a:lnTo>
                  <a:lnTo>
                    <a:pt x="291" y="203"/>
                  </a:lnTo>
                  <a:moveTo>
                    <a:pt x="341" y="368"/>
                  </a:moveTo>
                  <a:lnTo>
                    <a:pt x="75" y="102"/>
                  </a:lnTo>
                  <a:lnTo>
                    <a:pt x="88" y="89"/>
                  </a:lnTo>
                  <a:lnTo>
                    <a:pt x="354" y="355"/>
                  </a:lnTo>
                  <a:lnTo>
                    <a:pt x="341" y="368"/>
                  </a:lnTo>
                  <a:moveTo>
                    <a:pt x="139" y="127"/>
                  </a:moveTo>
                  <a:lnTo>
                    <a:pt x="101" y="89"/>
                  </a:lnTo>
                  <a:lnTo>
                    <a:pt x="139" y="38"/>
                  </a:lnTo>
                  <a:lnTo>
                    <a:pt x="189" y="89"/>
                  </a:lnTo>
                  <a:lnTo>
                    <a:pt x="139" y="127"/>
                  </a:lnTo>
                  <a:moveTo>
                    <a:pt x="151" y="0"/>
                  </a:moveTo>
                  <a:lnTo>
                    <a:pt x="0" y="165"/>
                  </a:lnTo>
                  <a:lnTo>
                    <a:pt x="278" y="444"/>
                  </a:lnTo>
                  <a:lnTo>
                    <a:pt x="443" y="292"/>
                  </a:lnTo>
                  <a:lnTo>
                    <a:pt x="151" y="0"/>
                  </a:lnTo>
                </a:path>
              </a:pathLst>
            </a:custGeom>
            <a:noFill/>
            <a:ln w="9525">
              <a:noFill/>
              <a:round/>
              <a:headEnd/>
              <a:tailEnd/>
            </a:ln>
          </p:spPr>
          <p:txBody>
            <a:bodyPr/>
            <a:lstStyle/>
            <a:p>
              <a:endParaRPr lang="zh-CN" altLang="en-US"/>
            </a:p>
          </p:txBody>
        </p:sp>
        <p:sp>
          <p:nvSpPr>
            <p:cNvPr id="3150" name="Freeform 72"/>
            <p:cNvSpPr>
              <a:spLocks/>
            </p:cNvSpPr>
            <p:nvPr/>
          </p:nvSpPr>
          <p:spPr bwMode="auto">
            <a:xfrm>
              <a:off x="2446337" y="4249738"/>
              <a:ext cx="139700" cy="141287"/>
            </a:xfrm>
            <a:custGeom>
              <a:avLst/>
              <a:gdLst>
                <a:gd name="T0" fmla="*/ 2147483647 w 88"/>
                <a:gd name="T1" fmla="*/ 0 h 89"/>
                <a:gd name="T2" fmla="*/ 0 w 88"/>
                <a:gd name="T3" fmla="*/ 2147483647 h 89"/>
                <a:gd name="T4" fmla="*/ 2147483647 w 88"/>
                <a:gd name="T5" fmla="*/ 2147483647 h 89"/>
                <a:gd name="T6" fmla="*/ 2147483647 w 88"/>
                <a:gd name="T7" fmla="*/ 2147483647 h 89"/>
                <a:gd name="T8" fmla="*/ 2147483647 w 8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38" y="0"/>
                  </a:moveTo>
                  <a:lnTo>
                    <a:pt x="0" y="51"/>
                  </a:lnTo>
                  <a:lnTo>
                    <a:pt x="38" y="89"/>
                  </a:lnTo>
                  <a:lnTo>
                    <a:pt x="88" y="51"/>
                  </a:lnTo>
                  <a:lnTo>
                    <a:pt x="38" y="0"/>
                  </a:lnTo>
                  <a:close/>
                </a:path>
              </a:pathLst>
            </a:custGeom>
            <a:solidFill>
              <a:srgbClr val="59BBD1"/>
            </a:solidFill>
            <a:ln w="9525">
              <a:noFill/>
              <a:round/>
              <a:headEnd/>
              <a:tailEnd/>
            </a:ln>
          </p:spPr>
          <p:txBody>
            <a:bodyPr/>
            <a:lstStyle/>
            <a:p>
              <a:endParaRPr lang="zh-CN" altLang="en-US"/>
            </a:p>
          </p:txBody>
        </p:sp>
        <p:sp>
          <p:nvSpPr>
            <p:cNvPr id="3151" name="Freeform 73"/>
            <p:cNvSpPr>
              <a:spLocks/>
            </p:cNvSpPr>
            <p:nvPr/>
          </p:nvSpPr>
          <p:spPr bwMode="auto">
            <a:xfrm>
              <a:off x="2446337" y="4249738"/>
              <a:ext cx="139700" cy="141287"/>
            </a:xfrm>
            <a:custGeom>
              <a:avLst/>
              <a:gdLst>
                <a:gd name="T0" fmla="*/ 2147483647 w 88"/>
                <a:gd name="T1" fmla="*/ 0 h 89"/>
                <a:gd name="T2" fmla="*/ 0 w 88"/>
                <a:gd name="T3" fmla="*/ 2147483647 h 89"/>
                <a:gd name="T4" fmla="*/ 2147483647 w 88"/>
                <a:gd name="T5" fmla="*/ 2147483647 h 89"/>
                <a:gd name="T6" fmla="*/ 2147483647 w 88"/>
                <a:gd name="T7" fmla="*/ 2147483647 h 89"/>
                <a:gd name="T8" fmla="*/ 2147483647 w 8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38" y="0"/>
                  </a:moveTo>
                  <a:lnTo>
                    <a:pt x="0" y="51"/>
                  </a:lnTo>
                  <a:lnTo>
                    <a:pt x="38" y="89"/>
                  </a:lnTo>
                  <a:lnTo>
                    <a:pt x="88" y="51"/>
                  </a:lnTo>
                  <a:lnTo>
                    <a:pt x="38" y="0"/>
                  </a:lnTo>
                </a:path>
              </a:pathLst>
            </a:custGeom>
            <a:noFill/>
            <a:ln w="9525">
              <a:noFill/>
              <a:round/>
              <a:headEnd/>
              <a:tailEnd/>
            </a:ln>
          </p:spPr>
          <p:txBody>
            <a:bodyPr/>
            <a:lstStyle/>
            <a:p>
              <a:endParaRPr lang="zh-CN" altLang="en-US"/>
            </a:p>
          </p:txBody>
        </p:sp>
        <p:sp>
          <p:nvSpPr>
            <p:cNvPr id="3152" name="Freeform 74"/>
            <p:cNvSpPr>
              <a:spLocks/>
            </p:cNvSpPr>
            <p:nvPr/>
          </p:nvSpPr>
          <p:spPr bwMode="auto">
            <a:xfrm>
              <a:off x="2586037" y="4351338"/>
              <a:ext cx="180975" cy="160337"/>
            </a:xfrm>
            <a:custGeom>
              <a:avLst/>
              <a:gdLst>
                <a:gd name="T0" fmla="*/ 2147483647 w 114"/>
                <a:gd name="T1" fmla="*/ 0 h 101"/>
                <a:gd name="T2" fmla="*/ 0 w 114"/>
                <a:gd name="T3" fmla="*/ 0 h 101"/>
                <a:gd name="T4" fmla="*/ 2147483647 w 114"/>
                <a:gd name="T5" fmla="*/ 2147483647 h 101"/>
                <a:gd name="T6" fmla="*/ 2147483647 w 114"/>
                <a:gd name="T7" fmla="*/ 2147483647 h 101"/>
                <a:gd name="T8" fmla="*/ 2147483647 w 114"/>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1">
                  <a:moveTo>
                    <a:pt x="13" y="0"/>
                  </a:moveTo>
                  <a:lnTo>
                    <a:pt x="0" y="0"/>
                  </a:lnTo>
                  <a:lnTo>
                    <a:pt x="102" y="101"/>
                  </a:lnTo>
                  <a:lnTo>
                    <a:pt x="114" y="89"/>
                  </a:lnTo>
                  <a:lnTo>
                    <a:pt x="13" y="0"/>
                  </a:lnTo>
                  <a:close/>
                </a:path>
              </a:pathLst>
            </a:custGeom>
            <a:solidFill>
              <a:srgbClr val="E4E4E4"/>
            </a:solidFill>
            <a:ln w="9525">
              <a:noFill/>
              <a:round/>
              <a:headEnd/>
              <a:tailEnd/>
            </a:ln>
          </p:spPr>
          <p:txBody>
            <a:bodyPr/>
            <a:lstStyle/>
            <a:p>
              <a:endParaRPr lang="zh-CN" altLang="en-US"/>
            </a:p>
          </p:txBody>
        </p:sp>
        <p:sp>
          <p:nvSpPr>
            <p:cNvPr id="3153" name="Freeform 75"/>
            <p:cNvSpPr>
              <a:spLocks/>
            </p:cNvSpPr>
            <p:nvPr/>
          </p:nvSpPr>
          <p:spPr bwMode="auto">
            <a:xfrm>
              <a:off x="2586037" y="4351338"/>
              <a:ext cx="180975" cy="160337"/>
            </a:xfrm>
            <a:custGeom>
              <a:avLst/>
              <a:gdLst>
                <a:gd name="T0" fmla="*/ 2147483647 w 114"/>
                <a:gd name="T1" fmla="*/ 0 h 101"/>
                <a:gd name="T2" fmla="*/ 0 w 114"/>
                <a:gd name="T3" fmla="*/ 0 h 101"/>
                <a:gd name="T4" fmla="*/ 2147483647 w 114"/>
                <a:gd name="T5" fmla="*/ 2147483647 h 101"/>
                <a:gd name="T6" fmla="*/ 2147483647 w 114"/>
                <a:gd name="T7" fmla="*/ 2147483647 h 101"/>
                <a:gd name="T8" fmla="*/ 2147483647 w 114"/>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1">
                  <a:moveTo>
                    <a:pt x="13" y="0"/>
                  </a:moveTo>
                  <a:lnTo>
                    <a:pt x="0" y="0"/>
                  </a:lnTo>
                  <a:lnTo>
                    <a:pt x="102" y="101"/>
                  </a:lnTo>
                  <a:lnTo>
                    <a:pt x="114" y="89"/>
                  </a:lnTo>
                  <a:lnTo>
                    <a:pt x="13" y="0"/>
                  </a:lnTo>
                </a:path>
              </a:pathLst>
            </a:custGeom>
            <a:noFill/>
            <a:ln w="9525">
              <a:noFill/>
              <a:round/>
              <a:headEnd/>
              <a:tailEnd/>
            </a:ln>
          </p:spPr>
          <p:txBody>
            <a:bodyPr/>
            <a:lstStyle/>
            <a:p>
              <a:endParaRPr lang="zh-CN" altLang="en-US"/>
            </a:p>
          </p:txBody>
        </p:sp>
        <p:sp>
          <p:nvSpPr>
            <p:cNvPr id="3154" name="Freeform 76"/>
            <p:cNvSpPr>
              <a:spLocks/>
            </p:cNvSpPr>
            <p:nvPr/>
          </p:nvSpPr>
          <p:spPr bwMode="auto">
            <a:xfrm>
              <a:off x="2405062" y="4330700"/>
              <a:ext cx="442913" cy="442912"/>
            </a:xfrm>
            <a:custGeom>
              <a:avLst/>
              <a:gdLst>
                <a:gd name="T0" fmla="*/ 2147483647 w 279"/>
                <a:gd name="T1" fmla="*/ 0 h 279"/>
                <a:gd name="T2" fmla="*/ 0 w 279"/>
                <a:gd name="T3" fmla="*/ 2147483647 h 279"/>
                <a:gd name="T4" fmla="*/ 2147483647 w 279"/>
                <a:gd name="T5" fmla="*/ 2147483647 h 279"/>
                <a:gd name="T6" fmla="*/ 2147483647 w 279"/>
                <a:gd name="T7" fmla="*/ 2147483647 h 279"/>
                <a:gd name="T8" fmla="*/ 2147483647 w 279"/>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79">
                  <a:moveTo>
                    <a:pt x="13" y="0"/>
                  </a:moveTo>
                  <a:lnTo>
                    <a:pt x="0" y="13"/>
                  </a:lnTo>
                  <a:lnTo>
                    <a:pt x="266" y="279"/>
                  </a:lnTo>
                  <a:lnTo>
                    <a:pt x="279" y="266"/>
                  </a:lnTo>
                  <a:lnTo>
                    <a:pt x="13" y="0"/>
                  </a:lnTo>
                  <a:close/>
                </a:path>
              </a:pathLst>
            </a:custGeom>
            <a:solidFill>
              <a:srgbClr val="9A9B9B"/>
            </a:solidFill>
            <a:ln w="9525">
              <a:noFill/>
              <a:round/>
              <a:headEnd/>
              <a:tailEnd/>
            </a:ln>
          </p:spPr>
          <p:txBody>
            <a:bodyPr/>
            <a:lstStyle/>
            <a:p>
              <a:endParaRPr lang="zh-CN" altLang="en-US"/>
            </a:p>
          </p:txBody>
        </p:sp>
        <p:sp>
          <p:nvSpPr>
            <p:cNvPr id="3155" name="Freeform 77"/>
            <p:cNvSpPr>
              <a:spLocks/>
            </p:cNvSpPr>
            <p:nvPr/>
          </p:nvSpPr>
          <p:spPr bwMode="auto">
            <a:xfrm>
              <a:off x="2405062" y="4330700"/>
              <a:ext cx="442913" cy="442912"/>
            </a:xfrm>
            <a:custGeom>
              <a:avLst/>
              <a:gdLst>
                <a:gd name="T0" fmla="*/ 2147483647 w 279"/>
                <a:gd name="T1" fmla="*/ 0 h 279"/>
                <a:gd name="T2" fmla="*/ 0 w 279"/>
                <a:gd name="T3" fmla="*/ 2147483647 h 279"/>
                <a:gd name="T4" fmla="*/ 2147483647 w 279"/>
                <a:gd name="T5" fmla="*/ 2147483647 h 279"/>
                <a:gd name="T6" fmla="*/ 2147483647 w 279"/>
                <a:gd name="T7" fmla="*/ 2147483647 h 279"/>
                <a:gd name="T8" fmla="*/ 2147483647 w 279"/>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79">
                  <a:moveTo>
                    <a:pt x="13" y="0"/>
                  </a:moveTo>
                  <a:lnTo>
                    <a:pt x="0" y="13"/>
                  </a:lnTo>
                  <a:lnTo>
                    <a:pt x="266" y="279"/>
                  </a:lnTo>
                  <a:lnTo>
                    <a:pt x="279" y="266"/>
                  </a:lnTo>
                  <a:lnTo>
                    <a:pt x="13" y="0"/>
                  </a:lnTo>
                </a:path>
              </a:pathLst>
            </a:custGeom>
            <a:noFill/>
            <a:ln w="9525">
              <a:noFill/>
              <a:round/>
              <a:headEnd/>
              <a:tailEnd/>
            </a:ln>
          </p:spPr>
          <p:txBody>
            <a:bodyPr/>
            <a:lstStyle/>
            <a:p>
              <a:endParaRPr lang="zh-CN" altLang="en-US"/>
            </a:p>
          </p:txBody>
        </p:sp>
        <p:sp>
          <p:nvSpPr>
            <p:cNvPr id="3156" name="Freeform 78"/>
            <p:cNvSpPr>
              <a:spLocks/>
            </p:cNvSpPr>
            <p:nvPr/>
          </p:nvSpPr>
          <p:spPr bwMode="auto">
            <a:xfrm>
              <a:off x="2386012" y="4371975"/>
              <a:ext cx="422275" cy="422275"/>
            </a:xfrm>
            <a:custGeom>
              <a:avLst/>
              <a:gdLst>
                <a:gd name="T0" fmla="*/ 0 w 266"/>
                <a:gd name="T1" fmla="*/ 0 h 266"/>
                <a:gd name="T2" fmla="*/ 0 w 266"/>
                <a:gd name="T3" fmla="*/ 0 h 266"/>
                <a:gd name="T4" fmla="*/ 2147483647 w 266"/>
                <a:gd name="T5" fmla="*/ 2147483647 h 266"/>
                <a:gd name="T6" fmla="*/ 2147483647 w 266"/>
                <a:gd name="T7" fmla="*/ 2147483647 h 266"/>
                <a:gd name="T8" fmla="*/ 0 w 266"/>
                <a:gd name="T9" fmla="*/ 0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0" y="0"/>
                  </a:moveTo>
                  <a:lnTo>
                    <a:pt x="0" y="0"/>
                  </a:lnTo>
                  <a:lnTo>
                    <a:pt x="266" y="266"/>
                  </a:lnTo>
                  <a:lnTo>
                    <a:pt x="0" y="0"/>
                  </a:lnTo>
                  <a:close/>
                </a:path>
              </a:pathLst>
            </a:custGeom>
            <a:solidFill>
              <a:srgbClr val="E4E4E4"/>
            </a:solidFill>
            <a:ln w="9525">
              <a:noFill/>
              <a:round/>
              <a:headEnd/>
              <a:tailEnd/>
            </a:ln>
          </p:spPr>
          <p:txBody>
            <a:bodyPr/>
            <a:lstStyle/>
            <a:p>
              <a:endParaRPr lang="zh-CN" altLang="en-US"/>
            </a:p>
          </p:txBody>
        </p:sp>
        <p:sp>
          <p:nvSpPr>
            <p:cNvPr id="3157" name="Freeform 79"/>
            <p:cNvSpPr>
              <a:spLocks/>
            </p:cNvSpPr>
            <p:nvPr/>
          </p:nvSpPr>
          <p:spPr bwMode="auto">
            <a:xfrm>
              <a:off x="2386012" y="4371975"/>
              <a:ext cx="422275" cy="422275"/>
            </a:xfrm>
            <a:custGeom>
              <a:avLst/>
              <a:gdLst>
                <a:gd name="T0" fmla="*/ 0 w 266"/>
                <a:gd name="T1" fmla="*/ 0 h 266"/>
                <a:gd name="T2" fmla="*/ 0 w 266"/>
                <a:gd name="T3" fmla="*/ 0 h 266"/>
                <a:gd name="T4" fmla="*/ 2147483647 w 266"/>
                <a:gd name="T5" fmla="*/ 2147483647 h 266"/>
                <a:gd name="T6" fmla="*/ 2147483647 w 266"/>
                <a:gd name="T7" fmla="*/ 2147483647 h 266"/>
                <a:gd name="T8" fmla="*/ 0 w 266"/>
                <a:gd name="T9" fmla="*/ 0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0" y="0"/>
                  </a:moveTo>
                  <a:lnTo>
                    <a:pt x="0" y="0"/>
                  </a:lnTo>
                  <a:lnTo>
                    <a:pt x="266" y="266"/>
                  </a:lnTo>
                  <a:lnTo>
                    <a:pt x="0" y="0"/>
                  </a:lnTo>
                </a:path>
              </a:pathLst>
            </a:custGeom>
            <a:noFill/>
            <a:ln w="9525">
              <a:noFill/>
              <a:round/>
              <a:headEnd/>
              <a:tailEnd/>
            </a:ln>
          </p:spPr>
          <p:txBody>
            <a:bodyPr/>
            <a:lstStyle/>
            <a:p>
              <a:endParaRPr lang="zh-CN" altLang="en-US"/>
            </a:p>
          </p:txBody>
        </p:sp>
        <p:sp>
          <p:nvSpPr>
            <p:cNvPr id="3158" name="Freeform 80"/>
            <p:cNvSpPr>
              <a:spLocks/>
            </p:cNvSpPr>
            <p:nvPr/>
          </p:nvSpPr>
          <p:spPr bwMode="auto">
            <a:xfrm>
              <a:off x="2346325" y="4391025"/>
              <a:ext cx="441325" cy="442912"/>
            </a:xfrm>
            <a:custGeom>
              <a:avLst/>
              <a:gdLst>
                <a:gd name="T0" fmla="*/ 2147483647 w 278"/>
                <a:gd name="T1" fmla="*/ 0 h 279"/>
                <a:gd name="T2" fmla="*/ 0 w 278"/>
                <a:gd name="T3" fmla="*/ 2147483647 h 279"/>
                <a:gd name="T4" fmla="*/ 2147483647 w 278"/>
                <a:gd name="T5" fmla="*/ 2147483647 h 279"/>
                <a:gd name="T6" fmla="*/ 2147483647 w 278"/>
                <a:gd name="T7" fmla="*/ 2147483647 h 279"/>
                <a:gd name="T8" fmla="*/ 2147483647 w 278"/>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79">
                  <a:moveTo>
                    <a:pt x="12" y="0"/>
                  </a:moveTo>
                  <a:lnTo>
                    <a:pt x="0" y="13"/>
                  </a:lnTo>
                  <a:lnTo>
                    <a:pt x="265" y="279"/>
                  </a:lnTo>
                  <a:lnTo>
                    <a:pt x="278" y="266"/>
                  </a:lnTo>
                  <a:lnTo>
                    <a:pt x="12" y="0"/>
                  </a:lnTo>
                  <a:close/>
                </a:path>
              </a:pathLst>
            </a:custGeom>
            <a:solidFill>
              <a:srgbClr val="E4E4E4"/>
            </a:solidFill>
            <a:ln w="9525">
              <a:noFill/>
              <a:round/>
              <a:headEnd/>
              <a:tailEnd/>
            </a:ln>
          </p:spPr>
          <p:txBody>
            <a:bodyPr/>
            <a:lstStyle/>
            <a:p>
              <a:endParaRPr lang="zh-CN" altLang="en-US"/>
            </a:p>
          </p:txBody>
        </p:sp>
        <p:sp>
          <p:nvSpPr>
            <p:cNvPr id="3159" name="Freeform 81"/>
            <p:cNvSpPr>
              <a:spLocks/>
            </p:cNvSpPr>
            <p:nvPr/>
          </p:nvSpPr>
          <p:spPr bwMode="auto">
            <a:xfrm>
              <a:off x="2346325" y="4391025"/>
              <a:ext cx="441325" cy="442912"/>
            </a:xfrm>
            <a:custGeom>
              <a:avLst/>
              <a:gdLst>
                <a:gd name="T0" fmla="*/ 2147483647 w 278"/>
                <a:gd name="T1" fmla="*/ 0 h 279"/>
                <a:gd name="T2" fmla="*/ 0 w 278"/>
                <a:gd name="T3" fmla="*/ 2147483647 h 279"/>
                <a:gd name="T4" fmla="*/ 2147483647 w 278"/>
                <a:gd name="T5" fmla="*/ 2147483647 h 279"/>
                <a:gd name="T6" fmla="*/ 2147483647 w 278"/>
                <a:gd name="T7" fmla="*/ 2147483647 h 279"/>
                <a:gd name="T8" fmla="*/ 2147483647 w 278"/>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79">
                  <a:moveTo>
                    <a:pt x="12" y="0"/>
                  </a:moveTo>
                  <a:lnTo>
                    <a:pt x="0" y="13"/>
                  </a:lnTo>
                  <a:lnTo>
                    <a:pt x="265" y="279"/>
                  </a:lnTo>
                  <a:lnTo>
                    <a:pt x="278" y="266"/>
                  </a:lnTo>
                  <a:lnTo>
                    <a:pt x="12" y="0"/>
                  </a:lnTo>
                </a:path>
              </a:pathLst>
            </a:custGeom>
            <a:noFill/>
            <a:ln w="9525">
              <a:noFill/>
              <a:round/>
              <a:headEnd/>
              <a:tailEnd/>
            </a:ln>
          </p:spPr>
          <p:txBody>
            <a:bodyPr/>
            <a:lstStyle/>
            <a:p>
              <a:endParaRPr lang="zh-CN" altLang="en-US"/>
            </a:p>
          </p:txBody>
        </p:sp>
        <p:sp>
          <p:nvSpPr>
            <p:cNvPr id="3160" name="Freeform 82"/>
            <p:cNvSpPr>
              <a:spLocks/>
            </p:cNvSpPr>
            <p:nvPr/>
          </p:nvSpPr>
          <p:spPr bwMode="auto">
            <a:xfrm>
              <a:off x="2325687" y="4432300"/>
              <a:ext cx="422275" cy="442912"/>
            </a:xfrm>
            <a:custGeom>
              <a:avLst/>
              <a:gdLst>
                <a:gd name="T0" fmla="*/ 0 w 266"/>
                <a:gd name="T1" fmla="*/ 0 h 279"/>
                <a:gd name="T2" fmla="*/ 0 w 266"/>
                <a:gd name="T3" fmla="*/ 2147483647 h 279"/>
                <a:gd name="T4" fmla="*/ 2147483647 w 266"/>
                <a:gd name="T5" fmla="*/ 2147483647 h 279"/>
                <a:gd name="T6" fmla="*/ 2147483647 w 266"/>
                <a:gd name="T7" fmla="*/ 2147483647 h 279"/>
                <a:gd name="T8" fmla="*/ 0 w 266"/>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79">
                  <a:moveTo>
                    <a:pt x="0" y="0"/>
                  </a:moveTo>
                  <a:lnTo>
                    <a:pt x="0" y="12"/>
                  </a:lnTo>
                  <a:lnTo>
                    <a:pt x="253" y="279"/>
                  </a:lnTo>
                  <a:lnTo>
                    <a:pt x="266" y="266"/>
                  </a:lnTo>
                  <a:lnTo>
                    <a:pt x="0" y="0"/>
                  </a:lnTo>
                  <a:close/>
                </a:path>
              </a:pathLst>
            </a:custGeom>
            <a:solidFill>
              <a:srgbClr val="E4E4E4"/>
            </a:solidFill>
            <a:ln w="9525">
              <a:noFill/>
              <a:round/>
              <a:headEnd/>
              <a:tailEnd/>
            </a:ln>
          </p:spPr>
          <p:txBody>
            <a:bodyPr/>
            <a:lstStyle/>
            <a:p>
              <a:endParaRPr lang="zh-CN" altLang="en-US"/>
            </a:p>
          </p:txBody>
        </p:sp>
        <p:sp>
          <p:nvSpPr>
            <p:cNvPr id="3161" name="Freeform 83"/>
            <p:cNvSpPr>
              <a:spLocks/>
            </p:cNvSpPr>
            <p:nvPr/>
          </p:nvSpPr>
          <p:spPr bwMode="auto">
            <a:xfrm>
              <a:off x="2325687" y="4432300"/>
              <a:ext cx="422275" cy="442912"/>
            </a:xfrm>
            <a:custGeom>
              <a:avLst/>
              <a:gdLst>
                <a:gd name="T0" fmla="*/ 0 w 266"/>
                <a:gd name="T1" fmla="*/ 0 h 279"/>
                <a:gd name="T2" fmla="*/ 0 w 266"/>
                <a:gd name="T3" fmla="*/ 2147483647 h 279"/>
                <a:gd name="T4" fmla="*/ 2147483647 w 266"/>
                <a:gd name="T5" fmla="*/ 2147483647 h 279"/>
                <a:gd name="T6" fmla="*/ 2147483647 w 266"/>
                <a:gd name="T7" fmla="*/ 2147483647 h 279"/>
                <a:gd name="T8" fmla="*/ 0 w 266"/>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79">
                  <a:moveTo>
                    <a:pt x="0" y="0"/>
                  </a:moveTo>
                  <a:lnTo>
                    <a:pt x="0" y="12"/>
                  </a:lnTo>
                  <a:lnTo>
                    <a:pt x="253" y="279"/>
                  </a:lnTo>
                  <a:lnTo>
                    <a:pt x="266" y="266"/>
                  </a:lnTo>
                  <a:lnTo>
                    <a:pt x="0" y="0"/>
                  </a:lnTo>
                </a:path>
              </a:pathLst>
            </a:custGeom>
            <a:noFill/>
            <a:ln w="9525">
              <a:noFill/>
              <a:round/>
              <a:headEnd/>
              <a:tailEnd/>
            </a:ln>
          </p:spPr>
          <p:txBody>
            <a:bodyPr/>
            <a:lstStyle/>
            <a:p>
              <a:endParaRPr lang="zh-CN" altLang="en-US"/>
            </a:p>
          </p:txBody>
        </p:sp>
        <p:sp>
          <p:nvSpPr>
            <p:cNvPr id="3162" name="Freeform 84"/>
            <p:cNvSpPr>
              <a:spLocks/>
            </p:cNvSpPr>
            <p:nvPr/>
          </p:nvSpPr>
          <p:spPr bwMode="auto">
            <a:xfrm>
              <a:off x="3089275" y="469265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ECECEC"/>
            </a:solidFill>
            <a:ln w="9525">
              <a:noFill/>
              <a:round/>
              <a:headEnd/>
              <a:tailEnd/>
            </a:ln>
          </p:spPr>
          <p:txBody>
            <a:bodyPr/>
            <a:lstStyle/>
            <a:p>
              <a:endParaRPr lang="zh-CN" altLang="en-US"/>
            </a:p>
          </p:txBody>
        </p:sp>
        <p:sp>
          <p:nvSpPr>
            <p:cNvPr id="3163" name="Freeform 85"/>
            <p:cNvSpPr>
              <a:spLocks/>
            </p:cNvSpPr>
            <p:nvPr/>
          </p:nvSpPr>
          <p:spPr bwMode="auto">
            <a:xfrm>
              <a:off x="2868612" y="4794250"/>
              <a:ext cx="200025" cy="201612"/>
            </a:xfrm>
            <a:custGeom>
              <a:avLst/>
              <a:gdLst>
                <a:gd name="T0" fmla="*/ 2147483647 w 10"/>
                <a:gd name="T1" fmla="*/ 0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2147483647 w 10"/>
                <a:gd name="T19" fmla="*/ 2147483647 h 10"/>
                <a:gd name="T20" fmla="*/ 2147483647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0">
                  <a:moveTo>
                    <a:pt x="5" y="0"/>
                  </a:moveTo>
                  <a:cubicBezTo>
                    <a:pt x="5" y="0"/>
                    <a:pt x="5" y="0"/>
                    <a:pt x="4" y="1"/>
                  </a:cubicBezTo>
                  <a:cubicBezTo>
                    <a:pt x="1" y="4"/>
                    <a:pt x="1" y="4"/>
                    <a:pt x="1" y="4"/>
                  </a:cubicBezTo>
                  <a:cubicBezTo>
                    <a:pt x="0" y="5"/>
                    <a:pt x="0" y="5"/>
                    <a:pt x="1" y="6"/>
                  </a:cubicBezTo>
                  <a:cubicBezTo>
                    <a:pt x="4" y="9"/>
                    <a:pt x="4" y="9"/>
                    <a:pt x="4" y="9"/>
                  </a:cubicBezTo>
                  <a:cubicBezTo>
                    <a:pt x="5" y="10"/>
                    <a:pt x="5" y="10"/>
                    <a:pt x="5" y="10"/>
                  </a:cubicBezTo>
                  <a:cubicBezTo>
                    <a:pt x="6" y="10"/>
                    <a:pt x="6" y="10"/>
                    <a:pt x="6" y="9"/>
                  </a:cubicBezTo>
                  <a:cubicBezTo>
                    <a:pt x="10" y="6"/>
                    <a:pt x="10" y="6"/>
                    <a:pt x="10" y="6"/>
                  </a:cubicBezTo>
                  <a:cubicBezTo>
                    <a:pt x="10" y="5"/>
                    <a:pt x="10" y="5"/>
                    <a:pt x="10" y="4"/>
                  </a:cubicBezTo>
                  <a:cubicBezTo>
                    <a:pt x="6" y="1"/>
                    <a:pt x="6" y="1"/>
                    <a:pt x="6" y="1"/>
                  </a:cubicBezTo>
                  <a:cubicBezTo>
                    <a:pt x="6" y="0"/>
                    <a:pt x="6" y="0"/>
                    <a:pt x="5" y="0"/>
                  </a:cubicBezTo>
                </a:path>
              </a:pathLst>
            </a:custGeom>
            <a:solidFill>
              <a:srgbClr val="ECECEC"/>
            </a:solidFill>
            <a:ln w="9525">
              <a:noFill/>
              <a:round/>
              <a:headEnd/>
              <a:tailEnd/>
            </a:ln>
          </p:spPr>
          <p:txBody>
            <a:bodyPr/>
            <a:lstStyle/>
            <a:p>
              <a:endParaRPr lang="zh-CN" altLang="en-US"/>
            </a:p>
          </p:txBody>
        </p:sp>
        <p:sp>
          <p:nvSpPr>
            <p:cNvPr id="3164" name="Freeform 86"/>
            <p:cNvSpPr>
              <a:spLocks/>
            </p:cNvSpPr>
            <p:nvPr/>
          </p:nvSpPr>
          <p:spPr bwMode="auto">
            <a:xfrm>
              <a:off x="2847975" y="4532313"/>
              <a:ext cx="742950" cy="1308100"/>
            </a:xfrm>
            <a:custGeom>
              <a:avLst/>
              <a:gdLst>
                <a:gd name="T0" fmla="*/ 2147483647 w 468"/>
                <a:gd name="T1" fmla="*/ 2147483647 h 824"/>
                <a:gd name="T2" fmla="*/ 2147483647 w 468"/>
                <a:gd name="T3" fmla="*/ 2147483647 h 824"/>
                <a:gd name="T4" fmla="*/ 2147483647 w 468"/>
                <a:gd name="T5" fmla="*/ 2147483647 h 824"/>
                <a:gd name="T6" fmla="*/ 2147483647 w 468"/>
                <a:gd name="T7" fmla="*/ 2147483647 h 824"/>
                <a:gd name="T8" fmla="*/ 0 w 468"/>
                <a:gd name="T9" fmla="*/ 2147483647 h 824"/>
                <a:gd name="T10" fmla="*/ 2147483647 w 468"/>
                <a:gd name="T11" fmla="*/ 2147483647 h 824"/>
                <a:gd name="T12" fmla="*/ 2147483647 w 468"/>
                <a:gd name="T13" fmla="*/ 2147483647 h 824"/>
                <a:gd name="T14" fmla="*/ 2147483647 w 468"/>
                <a:gd name="T15" fmla="*/ 2147483647 h 824"/>
                <a:gd name="T16" fmla="*/ 2147483647 w 468"/>
                <a:gd name="T17" fmla="*/ 2147483647 h 824"/>
                <a:gd name="T18" fmla="*/ 2147483647 w 468"/>
                <a:gd name="T19" fmla="*/ 2147483647 h 824"/>
                <a:gd name="T20" fmla="*/ 2147483647 w 468"/>
                <a:gd name="T21" fmla="*/ 2147483647 h 824"/>
                <a:gd name="T22" fmla="*/ 2147483647 w 468"/>
                <a:gd name="T23" fmla="*/ 2147483647 h 824"/>
                <a:gd name="T24" fmla="*/ 2147483647 w 468"/>
                <a:gd name="T25" fmla="*/ 2147483647 h 824"/>
                <a:gd name="T26" fmla="*/ 2147483647 w 468"/>
                <a:gd name="T27" fmla="*/ 2147483647 h 824"/>
                <a:gd name="T28" fmla="*/ 2147483647 w 468"/>
                <a:gd name="T29" fmla="*/ 2147483647 h 824"/>
                <a:gd name="T30" fmla="*/ 2147483647 w 468"/>
                <a:gd name="T31" fmla="*/ 0 h 824"/>
                <a:gd name="T32" fmla="*/ 2147483647 w 468"/>
                <a:gd name="T33" fmla="*/ 2147483647 h 824"/>
                <a:gd name="T34" fmla="*/ 2147483647 w 468"/>
                <a:gd name="T35" fmla="*/ 2147483647 h 8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8" h="824">
                  <a:moveTo>
                    <a:pt x="215" y="127"/>
                  </a:moveTo>
                  <a:lnTo>
                    <a:pt x="127" y="228"/>
                  </a:lnTo>
                  <a:lnTo>
                    <a:pt x="101" y="304"/>
                  </a:lnTo>
                  <a:lnTo>
                    <a:pt x="101" y="406"/>
                  </a:lnTo>
                  <a:lnTo>
                    <a:pt x="0" y="761"/>
                  </a:lnTo>
                  <a:lnTo>
                    <a:pt x="190" y="824"/>
                  </a:lnTo>
                  <a:lnTo>
                    <a:pt x="279" y="482"/>
                  </a:lnTo>
                  <a:lnTo>
                    <a:pt x="456" y="292"/>
                  </a:lnTo>
                  <a:lnTo>
                    <a:pt x="468" y="228"/>
                  </a:lnTo>
                  <a:lnTo>
                    <a:pt x="443" y="63"/>
                  </a:lnTo>
                  <a:lnTo>
                    <a:pt x="291" y="216"/>
                  </a:lnTo>
                  <a:lnTo>
                    <a:pt x="279" y="228"/>
                  </a:lnTo>
                  <a:lnTo>
                    <a:pt x="342" y="101"/>
                  </a:lnTo>
                  <a:lnTo>
                    <a:pt x="355" y="13"/>
                  </a:lnTo>
                  <a:lnTo>
                    <a:pt x="329" y="0"/>
                  </a:lnTo>
                  <a:lnTo>
                    <a:pt x="266" y="63"/>
                  </a:lnTo>
                  <a:lnTo>
                    <a:pt x="215" y="127"/>
                  </a:lnTo>
                  <a:close/>
                </a:path>
              </a:pathLst>
            </a:custGeom>
            <a:solidFill>
              <a:srgbClr val="FBD9AB"/>
            </a:solidFill>
            <a:ln w="9525">
              <a:noFill/>
              <a:round/>
              <a:headEnd/>
              <a:tailEnd/>
            </a:ln>
          </p:spPr>
          <p:txBody>
            <a:bodyPr/>
            <a:lstStyle/>
            <a:p>
              <a:endParaRPr lang="zh-CN" altLang="en-US"/>
            </a:p>
          </p:txBody>
        </p:sp>
        <p:sp>
          <p:nvSpPr>
            <p:cNvPr id="3165" name="Freeform 87"/>
            <p:cNvSpPr>
              <a:spLocks/>
            </p:cNvSpPr>
            <p:nvPr/>
          </p:nvSpPr>
          <p:spPr bwMode="auto">
            <a:xfrm>
              <a:off x="3309937" y="4572000"/>
              <a:ext cx="80963" cy="80962"/>
            </a:xfrm>
            <a:custGeom>
              <a:avLst/>
              <a:gdLst>
                <a:gd name="T0" fmla="*/ 0 w 51"/>
                <a:gd name="T1" fmla="*/ 2147483647 h 51"/>
                <a:gd name="T2" fmla="*/ 2147483647 w 51"/>
                <a:gd name="T3" fmla="*/ 2147483647 h 51"/>
                <a:gd name="T4" fmla="*/ 2147483647 w 51"/>
                <a:gd name="T5" fmla="*/ 2147483647 h 51"/>
                <a:gd name="T6" fmla="*/ 2147483647 w 51"/>
                <a:gd name="T7" fmla="*/ 0 h 51"/>
                <a:gd name="T8" fmla="*/ 0 w 51"/>
                <a:gd name="T9" fmla="*/ 2147483647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1">
                  <a:moveTo>
                    <a:pt x="0" y="38"/>
                  </a:moveTo>
                  <a:lnTo>
                    <a:pt x="51" y="51"/>
                  </a:lnTo>
                  <a:lnTo>
                    <a:pt x="51" y="13"/>
                  </a:lnTo>
                  <a:lnTo>
                    <a:pt x="38" y="0"/>
                  </a:lnTo>
                  <a:lnTo>
                    <a:pt x="0" y="38"/>
                  </a:lnTo>
                  <a:close/>
                </a:path>
              </a:pathLst>
            </a:custGeom>
            <a:solidFill>
              <a:srgbClr val="FEFAE0"/>
            </a:solidFill>
            <a:ln w="9525">
              <a:noFill/>
              <a:round/>
              <a:headEnd/>
              <a:tailEnd/>
            </a:ln>
          </p:spPr>
          <p:txBody>
            <a:bodyPr/>
            <a:lstStyle/>
            <a:p>
              <a:endParaRPr lang="zh-CN" altLang="en-US"/>
            </a:p>
          </p:txBody>
        </p:sp>
        <p:sp>
          <p:nvSpPr>
            <p:cNvPr id="3166" name="Freeform 88"/>
            <p:cNvSpPr>
              <a:spLocks/>
            </p:cNvSpPr>
            <p:nvPr/>
          </p:nvSpPr>
          <p:spPr bwMode="auto">
            <a:xfrm>
              <a:off x="3068637" y="4673600"/>
              <a:ext cx="482600" cy="1166812"/>
            </a:xfrm>
            <a:custGeom>
              <a:avLst/>
              <a:gdLst>
                <a:gd name="T0" fmla="*/ 0 w 304"/>
                <a:gd name="T1" fmla="*/ 2147483647 h 735"/>
                <a:gd name="T2" fmla="*/ 2147483647 w 304"/>
                <a:gd name="T3" fmla="*/ 2147483647 h 735"/>
                <a:gd name="T4" fmla="*/ 2147483647 w 304"/>
                <a:gd name="T5" fmla="*/ 2147483647 h 735"/>
                <a:gd name="T6" fmla="*/ 2147483647 w 304"/>
                <a:gd name="T7" fmla="*/ 0 h 735"/>
                <a:gd name="T8" fmla="*/ 2147483647 w 304"/>
                <a:gd name="T9" fmla="*/ 2147483647 h 735"/>
                <a:gd name="T10" fmla="*/ 2147483647 w 304"/>
                <a:gd name="T11" fmla="*/ 2147483647 h 735"/>
                <a:gd name="T12" fmla="*/ 2147483647 w 304"/>
                <a:gd name="T13" fmla="*/ 2147483647 h 735"/>
                <a:gd name="T14" fmla="*/ 0 w 304"/>
                <a:gd name="T15" fmla="*/ 2147483647 h 7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735">
                  <a:moveTo>
                    <a:pt x="0" y="722"/>
                  </a:moveTo>
                  <a:lnTo>
                    <a:pt x="102" y="342"/>
                  </a:lnTo>
                  <a:lnTo>
                    <a:pt x="266" y="139"/>
                  </a:lnTo>
                  <a:lnTo>
                    <a:pt x="304" y="0"/>
                  </a:lnTo>
                  <a:lnTo>
                    <a:pt x="279" y="152"/>
                  </a:lnTo>
                  <a:lnTo>
                    <a:pt x="140" y="393"/>
                  </a:lnTo>
                  <a:lnTo>
                    <a:pt x="51" y="735"/>
                  </a:lnTo>
                  <a:lnTo>
                    <a:pt x="0" y="722"/>
                  </a:lnTo>
                  <a:close/>
                </a:path>
              </a:pathLst>
            </a:custGeom>
            <a:solidFill>
              <a:srgbClr val="F7BF92"/>
            </a:solidFill>
            <a:ln w="9525">
              <a:noFill/>
              <a:round/>
              <a:headEnd/>
              <a:tailEnd/>
            </a:ln>
          </p:spPr>
          <p:txBody>
            <a:bodyPr/>
            <a:lstStyle/>
            <a:p>
              <a:endParaRPr lang="zh-CN" altLang="en-US"/>
            </a:p>
          </p:txBody>
        </p:sp>
        <p:sp>
          <p:nvSpPr>
            <p:cNvPr id="3167" name="Freeform 89"/>
            <p:cNvSpPr>
              <a:spLocks/>
            </p:cNvSpPr>
            <p:nvPr/>
          </p:nvSpPr>
          <p:spPr bwMode="auto">
            <a:xfrm>
              <a:off x="3170237" y="4833938"/>
              <a:ext cx="160338" cy="180975"/>
            </a:xfrm>
            <a:custGeom>
              <a:avLst/>
              <a:gdLst>
                <a:gd name="T0" fmla="*/ 2147483647 w 101"/>
                <a:gd name="T1" fmla="*/ 0 h 114"/>
                <a:gd name="T2" fmla="*/ 0 w 101"/>
                <a:gd name="T3" fmla="*/ 2147483647 h 114"/>
                <a:gd name="T4" fmla="*/ 2147483647 w 101"/>
                <a:gd name="T5" fmla="*/ 2147483647 h 114"/>
                <a:gd name="T6" fmla="*/ 2147483647 w 101"/>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 h="114">
                  <a:moveTo>
                    <a:pt x="101" y="0"/>
                  </a:moveTo>
                  <a:lnTo>
                    <a:pt x="0" y="114"/>
                  </a:lnTo>
                  <a:lnTo>
                    <a:pt x="76" y="38"/>
                  </a:lnTo>
                  <a:lnTo>
                    <a:pt x="101" y="0"/>
                  </a:lnTo>
                  <a:close/>
                </a:path>
              </a:pathLst>
            </a:custGeom>
            <a:solidFill>
              <a:srgbClr val="F7BF92"/>
            </a:solidFill>
            <a:ln w="9525">
              <a:noFill/>
              <a:round/>
              <a:headEnd/>
              <a:tailEnd/>
            </a:ln>
          </p:spPr>
          <p:txBody>
            <a:bodyPr/>
            <a:lstStyle/>
            <a:p>
              <a:endParaRPr lang="zh-CN" altLang="en-US"/>
            </a:p>
          </p:txBody>
        </p:sp>
        <p:sp>
          <p:nvSpPr>
            <p:cNvPr id="3168" name="Freeform 90"/>
            <p:cNvSpPr>
              <a:spLocks/>
            </p:cNvSpPr>
            <p:nvPr/>
          </p:nvSpPr>
          <p:spPr bwMode="auto">
            <a:xfrm>
              <a:off x="1481137" y="3727450"/>
              <a:ext cx="1306513" cy="744537"/>
            </a:xfrm>
            <a:custGeom>
              <a:avLst/>
              <a:gdLst>
                <a:gd name="T0" fmla="*/ 2147483647 w 823"/>
                <a:gd name="T1" fmla="*/ 2147483647 h 469"/>
                <a:gd name="T2" fmla="*/ 2147483647 w 823"/>
                <a:gd name="T3" fmla="*/ 2147483647 h 469"/>
                <a:gd name="T4" fmla="*/ 2147483647 w 823"/>
                <a:gd name="T5" fmla="*/ 2147483647 h 469"/>
                <a:gd name="T6" fmla="*/ 2147483647 w 823"/>
                <a:gd name="T7" fmla="*/ 2147483647 h 469"/>
                <a:gd name="T8" fmla="*/ 2147483647 w 823"/>
                <a:gd name="T9" fmla="*/ 2147483647 h 469"/>
                <a:gd name="T10" fmla="*/ 0 w 823"/>
                <a:gd name="T11" fmla="*/ 2147483647 h 469"/>
                <a:gd name="T12" fmla="*/ 2147483647 w 823"/>
                <a:gd name="T13" fmla="*/ 2147483647 h 469"/>
                <a:gd name="T14" fmla="*/ 2147483647 w 823"/>
                <a:gd name="T15" fmla="*/ 2147483647 h 469"/>
                <a:gd name="T16" fmla="*/ 2147483647 w 823"/>
                <a:gd name="T17" fmla="*/ 0 h 469"/>
                <a:gd name="T18" fmla="*/ 2147483647 w 823"/>
                <a:gd name="T19" fmla="*/ 2147483647 h 469"/>
                <a:gd name="T20" fmla="*/ 2147483647 w 823"/>
                <a:gd name="T21" fmla="*/ 2147483647 h 469"/>
                <a:gd name="T22" fmla="*/ 2147483647 w 823"/>
                <a:gd name="T23" fmla="*/ 2147483647 h 469"/>
                <a:gd name="T24" fmla="*/ 2147483647 w 823"/>
                <a:gd name="T25" fmla="*/ 2147483647 h 469"/>
                <a:gd name="T26" fmla="*/ 2147483647 w 823"/>
                <a:gd name="T27" fmla="*/ 2147483647 h 469"/>
                <a:gd name="T28" fmla="*/ 2147483647 w 823"/>
                <a:gd name="T29" fmla="*/ 2147483647 h 469"/>
                <a:gd name="T30" fmla="*/ 2147483647 w 823"/>
                <a:gd name="T31" fmla="*/ 2147483647 h 469"/>
                <a:gd name="T32" fmla="*/ 2147483647 w 823"/>
                <a:gd name="T33" fmla="*/ 2147483647 h 469"/>
                <a:gd name="T34" fmla="*/ 2147483647 w 823"/>
                <a:gd name="T35" fmla="*/ 2147483647 h 4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3" h="469">
                  <a:moveTo>
                    <a:pt x="709" y="253"/>
                  </a:moveTo>
                  <a:lnTo>
                    <a:pt x="595" y="342"/>
                  </a:lnTo>
                  <a:lnTo>
                    <a:pt x="519" y="380"/>
                  </a:lnTo>
                  <a:lnTo>
                    <a:pt x="418" y="368"/>
                  </a:lnTo>
                  <a:lnTo>
                    <a:pt x="63" y="469"/>
                  </a:lnTo>
                  <a:lnTo>
                    <a:pt x="0" y="279"/>
                  </a:lnTo>
                  <a:lnTo>
                    <a:pt x="355" y="203"/>
                  </a:lnTo>
                  <a:lnTo>
                    <a:pt x="545" y="25"/>
                  </a:lnTo>
                  <a:lnTo>
                    <a:pt x="595" y="0"/>
                  </a:lnTo>
                  <a:lnTo>
                    <a:pt x="772" y="38"/>
                  </a:lnTo>
                  <a:lnTo>
                    <a:pt x="620" y="190"/>
                  </a:lnTo>
                  <a:lnTo>
                    <a:pt x="595" y="203"/>
                  </a:lnTo>
                  <a:lnTo>
                    <a:pt x="722" y="127"/>
                  </a:lnTo>
                  <a:lnTo>
                    <a:pt x="810" y="114"/>
                  </a:lnTo>
                  <a:lnTo>
                    <a:pt x="823" y="152"/>
                  </a:lnTo>
                  <a:lnTo>
                    <a:pt x="772" y="203"/>
                  </a:lnTo>
                  <a:lnTo>
                    <a:pt x="709" y="253"/>
                  </a:lnTo>
                  <a:close/>
                </a:path>
              </a:pathLst>
            </a:custGeom>
            <a:solidFill>
              <a:srgbClr val="FBD9AB"/>
            </a:solidFill>
            <a:ln w="9525">
              <a:noFill/>
              <a:round/>
              <a:headEnd/>
              <a:tailEnd/>
            </a:ln>
          </p:spPr>
          <p:txBody>
            <a:bodyPr/>
            <a:lstStyle/>
            <a:p>
              <a:endParaRPr lang="zh-CN" altLang="en-US"/>
            </a:p>
          </p:txBody>
        </p:sp>
        <p:sp>
          <p:nvSpPr>
            <p:cNvPr id="3169" name="Freeform 91"/>
            <p:cNvSpPr>
              <a:spLocks/>
            </p:cNvSpPr>
            <p:nvPr/>
          </p:nvSpPr>
          <p:spPr bwMode="auto">
            <a:xfrm>
              <a:off x="2667000" y="3929063"/>
              <a:ext cx="100013" cy="100012"/>
            </a:xfrm>
            <a:custGeom>
              <a:avLst/>
              <a:gdLst>
                <a:gd name="T0" fmla="*/ 2147483647 w 63"/>
                <a:gd name="T1" fmla="*/ 2147483647 h 63"/>
                <a:gd name="T2" fmla="*/ 0 w 63"/>
                <a:gd name="T3" fmla="*/ 2147483647 h 63"/>
                <a:gd name="T4" fmla="*/ 2147483647 w 63"/>
                <a:gd name="T5" fmla="*/ 0 h 63"/>
                <a:gd name="T6" fmla="*/ 2147483647 w 63"/>
                <a:gd name="T7" fmla="*/ 2147483647 h 63"/>
                <a:gd name="T8" fmla="*/ 2147483647 w 63"/>
                <a:gd name="T9" fmla="*/ 2147483647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3">
                  <a:moveTo>
                    <a:pt x="25" y="63"/>
                  </a:moveTo>
                  <a:lnTo>
                    <a:pt x="0" y="12"/>
                  </a:lnTo>
                  <a:lnTo>
                    <a:pt x="51" y="0"/>
                  </a:lnTo>
                  <a:lnTo>
                    <a:pt x="63" y="25"/>
                  </a:lnTo>
                  <a:lnTo>
                    <a:pt x="25" y="63"/>
                  </a:lnTo>
                  <a:close/>
                </a:path>
              </a:pathLst>
            </a:custGeom>
            <a:solidFill>
              <a:srgbClr val="FEFAE0"/>
            </a:solidFill>
            <a:ln w="9525">
              <a:noFill/>
              <a:round/>
              <a:headEnd/>
              <a:tailEnd/>
            </a:ln>
          </p:spPr>
          <p:txBody>
            <a:bodyPr/>
            <a:lstStyle/>
            <a:p>
              <a:endParaRPr lang="zh-CN" altLang="en-US"/>
            </a:p>
          </p:txBody>
        </p:sp>
        <p:sp>
          <p:nvSpPr>
            <p:cNvPr id="3170" name="Freeform 92"/>
            <p:cNvSpPr>
              <a:spLocks/>
            </p:cNvSpPr>
            <p:nvPr/>
          </p:nvSpPr>
          <p:spPr bwMode="auto">
            <a:xfrm>
              <a:off x="1481137" y="3767138"/>
              <a:ext cx="1165225" cy="482600"/>
            </a:xfrm>
            <a:custGeom>
              <a:avLst/>
              <a:gdLst>
                <a:gd name="T0" fmla="*/ 2147483647 w 734"/>
                <a:gd name="T1" fmla="*/ 2147483647 h 304"/>
                <a:gd name="T2" fmla="*/ 2147483647 w 734"/>
                <a:gd name="T3" fmla="*/ 2147483647 h 304"/>
                <a:gd name="T4" fmla="*/ 2147483647 w 734"/>
                <a:gd name="T5" fmla="*/ 2147483647 h 304"/>
                <a:gd name="T6" fmla="*/ 2147483647 w 734"/>
                <a:gd name="T7" fmla="*/ 0 h 304"/>
                <a:gd name="T8" fmla="*/ 2147483647 w 734"/>
                <a:gd name="T9" fmla="*/ 2147483647 h 304"/>
                <a:gd name="T10" fmla="*/ 2147483647 w 734"/>
                <a:gd name="T11" fmla="*/ 2147483647 h 304"/>
                <a:gd name="T12" fmla="*/ 0 w 734"/>
                <a:gd name="T13" fmla="*/ 2147483647 h 304"/>
                <a:gd name="T14" fmla="*/ 2147483647 w 734"/>
                <a:gd name="T15" fmla="*/ 2147483647 h 3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4" h="304">
                  <a:moveTo>
                    <a:pt x="25" y="304"/>
                  </a:moveTo>
                  <a:lnTo>
                    <a:pt x="405" y="216"/>
                  </a:lnTo>
                  <a:lnTo>
                    <a:pt x="608" y="51"/>
                  </a:lnTo>
                  <a:lnTo>
                    <a:pt x="734" y="0"/>
                  </a:lnTo>
                  <a:lnTo>
                    <a:pt x="595" y="26"/>
                  </a:lnTo>
                  <a:lnTo>
                    <a:pt x="355" y="178"/>
                  </a:lnTo>
                  <a:lnTo>
                    <a:pt x="0" y="254"/>
                  </a:lnTo>
                  <a:lnTo>
                    <a:pt x="25" y="304"/>
                  </a:lnTo>
                  <a:close/>
                </a:path>
              </a:pathLst>
            </a:custGeom>
            <a:solidFill>
              <a:srgbClr val="F7BF92"/>
            </a:solidFill>
            <a:ln w="9525">
              <a:noFill/>
              <a:round/>
              <a:headEnd/>
              <a:tailEnd/>
            </a:ln>
          </p:spPr>
          <p:txBody>
            <a:bodyPr/>
            <a:lstStyle/>
            <a:p>
              <a:endParaRPr lang="zh-CN" altLang="en-US"/>
            </a:p>
          </p:txBody>
        </p:sp>
        <p:sp>
          <p:nvSpPr>
            <p:cNvPr id="3171" name="Freeform 93"/>
            <p:cNvSpPr>
              <a:spLocks/>
            </p:cNvSpPr>
            <p:nvPr/>
          </p:nvSpPr>
          <p:spPr bwMode="auto">
            <a:xfrm>
              <a:off x="2305050" y="4008438"/>
              <a:ext cx="180975" cy="161925"/>
            </a:xfrm>
            <a:custGeom>
              <a:avLst/>
              <a:gdLst>
                <a:gd name="T0" fmla="*/ 2147483647 w 114"/>
                <a:gd name="T1" fmla="*/ 0 h 102"/>
                <a:gd name="T2" fmla="*/ 0 w 114"/>
                <a:gd name="T3" fmla="*/ 2147483647 h 102"/>
                <a:gd name="T4" fmla="*/ 2147483647 w 114"/>
                <a:gd name="T5" fmla="*/ 2147483647 h 102"/>
                <a:gd name="T6" fmla="*/ 2147483647 w 114"/>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102">
                  <a:moveTo>
                    <a:pt x="114" y="0"/>
                  </a:moveTo>
                  <a:lnTo>
                    <a:pt x="0" y="102"/>
                  </a:lnTo>
                  <a:lnTo>
                    <a:pt x="76" y="13"/>
                  </a:lnTo>
                  <a:lnTo>
                    <a:pt x="114" y="0"/>
                  </a:lnTo>
                  <a:close/>
                </a:path>
              </a:pathLst>
            </a:custGeom>
            <a:solidFill>
              <a:srgbClr val="F7BF92"/>
            </a:solidFill>
            <a:ln w="9525">
              <a:noFill/>
              <a:round/>
              <a:headEnd/>
              <a:tailEnd/>
            </a:ln>
          </p:spPr>
          <p:txBody>
            <a:bodyPr/>
            <a:lstStyle/>
            <a:p>
              <a:endParaRPr lang="zh-CN" altLang="en-US"/>
            </a:p>
          </p:txBody>
        </p:sp>
        <p:sp>
          <p:nvSpPr>
            <p:cNvPr id="3172" name="Freeform 94"/>
            <p:cNvSpPr>
              <a:spLocks/>
            </p:cNvSpPr>
            <p:nvPr/>
          </p:nvSpPr>
          <p:spPr bwMode="auto">
            <a:xfrm>
              <a:off x="2847975" y="5297488"/>
              <a:ext cx="482600" cy="201612"/>
            </a:xfrm>
            <a:custGeom>
              <a:avLst/>
              <a:gdLst>
                <a:gd name="T0" fmla="*/ 2147483647 w 304"/>
                <a:gd name="T1" fmla="*/ 2147483647 h 127"/>
                <a:gd name="T2" fmla="*/ 2147483647 w 304"/>
                <a:gd name="T3" fmla="*/ 2147483647 h 127"/>
                <a:gd name="T4" fmla="*/ 2147483647 w 304"/>
                <a:gd name="T5" fmla="*/ 0 h 127"/>
                <a:gd name="T6" fmla="*/ 0 w 304"/>
                <a:gd name="T7" fmla="*/ 2147483647 h 127"/>
                <a:gd name="T8" fmla="*/ 2147483647 w 304"/>
                <a:gd name="T9" fmla="*/ 2147483647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127">
                  <a:moveTo>
                    <a:pt x="291" y="127"/>
                  </a:moveTo>
                  <a:lnTo>
                    <a:pt x="304" y="38"/>
                  </a:lnTo>
                  <a:lnTo>
                    <a:pt x="25" y="0"/>
                  </a:lnTo>
                  <a:lnTo>
                    <a:pt x="0" y="76"/>
                  </a:lnTo>
                  <a:lnTo>
                    <a:pt x="291" y="127"/>
                  </a:lnTo>
                  <a:close/>
                </a:path>
              </a:pathLst>
            </a:custGeom>
            <a:solidFill>
              <a:srgbClr val="FFFFFF"/>
            </a:solidFill>
            <a:ln w="9525">
              <a:noFill/>
              <a:round/>
              <a:headEnd/>
              <a:tailEnd/>
            </a:ln>
          </p:spPr>
          <p:txBody>
            <a:bodyPr/>
            <a:lstStyle/>
            <a:p>
              <a:endParaRPr lang="zh-CN" altLang="en-US"/>
            </a:p>
          </p:txBody>
        </p:sp>
        <p:sp>
          <p:nvSpPr>
            <p:cNvPr id="3173" name="任意多边形 109"/>
            <p:cNvSpPr>
              <a:spLocks/>
            </p:cNvSpPr>
            <p:nvPr/>
          </p:nvSpPr>
          <p:spPr bwMode="auto">
            <a:xfrm>
              <a:off x="2184485" y="5418138"/>
              <a:ext cx="1125453" cy="1438275"/>
            </a:xfrm>
            <a:custGeom>
              <a:avLst/>
              <a:gdLst>
                <a:gd name="T0" fmla="*/ 663490 w 1125453"/>
                <a:gd name="T1" fmla="*/ 0 h 1438275"/>
                <a:gd name="T2" fmla="*/ 1125453 w 1125453"/>
                <a:gd name="T3" fmla="*/ 80963 h 1438275"/>
                <a:gd name="T4" fmla="*/ 839161 w 1125453"/>
                <a:gd name="T5" fmla="*/ 1438275 h 1438275"/>
                <a:gd name="T6" fmla="*/ 0 w 1125453"/>
                <a:gd name="T7" fmla="*/ 1438275 h 1438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5453" h="1438275">
                  <a:moveTo>
                    <a:pt x="663490" y="0"/>
                  </a:moveTo>
                  <a:lnTo>
                    <a:pt x="1125453" y="80963"/>
                  </a:lnTo>
                  <a:lnTo>
                    <a:pt x="839161" y="1438275"/>
                  </a:lnTo>
                  <a:lnTo>
                    <a:pt x="0" y="1438275"/>
                  </a:lnTo>
                  <a:lnTo>
                    <a:pt x="663490" y="0"/>
                  </a:lnTo>
                  <a:close/>
                </a:path>
              </a:pathLst>
            </a:custGeom>
            <a:solidFill>
              <a:srgbClr val="536771"/>
            </a:solidFill>
            <a:ln w="9525">
              <a:noFill/>
              <a:round/>
              <a:headEnd/>
              <a:tailEnd/>
            </a:ln>
          </p:spPr>
          <p:txBody>
            <a:bodyPr/>
            <a:lstStyle/>
            <a:p>
              <a:endParaRPr lang="zh-CN" altLang="en-US"/>
            </a:p>
          </p:txBody>
        </p:sp>
        <p:sp>
          <p:nvSpPr>
            <p:cNvPr id="3174" name="Freeform 96"/>
            <p:cNvSpPr>
              <a:spLocks/>
            </p:cNvSpPr>
            <p:nvPr/>
          </p:nvSpPr>
          <p:spPr bwMode="auto">
            <a:xfrm>
              <a:off x="1803400" y="4008438"/>
              <a:ext cx="200025" cy="463550"/>
            </a:xfrm>
            <a:custGeom>
              <a:avLst/>
              <a:gdLst>
                <a:gd name="T0" fmla="*/ 0 w 126"/>
                <a:gd name="T1" fmla="*/ 2147483647 h 292"/>
                <a:gd name="T2" fmla="*/ 2147483647 w 126"/>
                <a:gd name="T3" fmla="*/ 0 h 292"/>
                <a:gd name="T4" fmla="*/ 2147483647 w 126"/>
                <a:gd name="T5" fmla="*/ 2147483647 h 292"/>
                <a:gd name="T6" fmla="*/ 2147483647 w 126"/>
                <a:gd name="T7" fmla="*/ 2147483647 h 292"/>
                <a:gd name="T8" fmla="*/ 0 w 126"/>
                <a:gd name="T9" fmla="*/ 2147483647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92">
                  <a:moveTo>
                    <a:pt x="0" y="13"/>
                  </a:moveTo>
                  <a:lnTo>
                    <a:pt x="101" y="0"/>
                  </a:lnTo>
                  <a:lnTo>
                    <a:pt x="126" y="267"/>
                  </a:lnTo>
                  <a:lnTo>
                    <a:pt x="63" y="292"/>
                  </a:lnTo>
                  <a:lnTo>
                    <a:pt x="0" y="13"/>
                  </a:lnTo>
                  <a:close/>
                </a:path>
              </a:pathLst>
            </a:custGeom>
            <a:solidFill>
              <a:srgbClr val="FFFFFF"/>
            </a:solidFill>
            <a:ln w="9525">
              <a:noFill/>
              <a:round/>
              <a:headEnd/>
              <a:tailEnd/>
            </a:ln>
          </p:spPr>
          <p:txBody>
            <a:bodyPr/>
            <a:lstStyle/>
            <a:p>
              <a:endParaRPr lang="zh-CN" altLang="en-US"/>
            </a:p>
          </p:txBody>
        </p:sp>
        <p:sp>
          <p:nvSpPr>
            <p:cNvPr id="3175" name="任意多边形 107"/>
            <p:cNvSpPr>
              <a:spLocks/>
            </p:cNvSpPr>
            <p:nvPr/>
          </p:nvSpPr>
          <p:spPr bwMode="auto">
            <a:xfrm>
              <a:off x="-15875" y="4029075"/>
              <a:ext cx="1919288" cy="1374572"/>
            </a:xfrm>
            <a:custGeom>
              <a:avLst/>
              <a:gdLst>
                <a:gd name="T0" fmla="*/ 1819276 w 1919288"/>
                <a:gd name="T1" fmla="*/ 0 h 1374572"/>
                <a:gd name="T2" fmla="*/ 1919288 w 1919288"/>
                <a:gd name="T3" fmla="*/ 442913 h 1374572"/>
                <a:gd name="T4" fmla="*/ 0 w 1919288"/>
                <a:gd name="T5" fmla="*/ 1374572 h 1374572"/>
                <a:gd name="T6" fmla="*/ 0 w 1919288"/>
                <a:gd name="T7" fmla="*/ 315658 h 1374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9288" h="1374572">
                  <a:moveTo>
                    <a:pt x="1819276" y="0"/>
                  </a:moveTo>
                  <a:lnTo>
                    <a:pt x="1919288" y="442913"/>
                  </a:lnTo>
                  <a:lnTo>
                    <a:pt x="0" y="1374572"/>
                  </a:lnTo>
                  <a:lnTo>
                    <a:pt x="0" y="315658"/>
                  </a:lnTo>
                  <a:lnTo>
                    <a:pt x="1819276" y="0"/>
                  </a:lnTo>
                  <a:close/>
                </a:path>
              </a:pathLst>
            </a:custGeom>
            <a:solidFill>
              <a:srgbClr val="536771"/>
            </a:solidFill>
            <a:ln w="9525">
              <a:noFill/>
              <a:round/>
              <a:headEnd/>
              <a:tailEnd/>
            </a:ln>
          </p:spPr>
          <p:txBody>
            <a:bodyPr/>
            <a:lstStyle/>
            <a:p>
              <a:endParaRPr lang="zh-CN" altLang="en-US"/>
            </a:p>
          </p:txBody>
        </p:sp>
      </p:grpSp>
      <p:pic>
        <p:nvPicPr>
          <p:cNvPr id="3076" name="图片 110"/>
          <p:cNvPicPr>
            <a:picLocks noChangeAspect="1"/>
          </p:cNvPicPr>
          <p:nvPr/>
        </p:nvPicPr>
        <p:blipFill>
          <a:blip r:embed="rId2" cstate="print"/>
          <a:srcRect r="48541"/>
          <a:stretch>
            <a:fillRect/>
          </a:stretch>
        </p:blipFill>
        <p:spPr bwMode="auto">
          <a:xfrm>
            <a:off x="1146175" y="-133350"/>
            <a:ext cx="4437063" cy="4851400"/>
          </a:xfrm>
          <a:prstGeom prst="rect">
            <a:avLst/>
          </a:prstGeom>
          <a:noFill/>
          <a:ln w="9525">
            <a:noFill/>
            <a:miter lim="800000"/>
            <a:headEnd/>
            <a:tailEnd/>
          </a:ln>
        </p:spPr>
      </p:pic>
      <p:grpSp>
        <p:nvGrpSpPr>
          <p:cNvPr id="3077" name="组合 117"/>
          <p:cNvGrpSpPr>
            <a:grpSpLocks/>
          </p:cNvGrpSpPr>
          <p:nvPr/>
        </p:nvGrpSpPr>
        <p:grpSpPr bwMode="auto">
          <a:xfrm>
            <a:off x="8750300" y="0"/>
            <a:ext cx="3441700" cy="1308100"/>
            <a:chOff x="7213599" y="-2"/>
            <a:chExt cx="4978400" cy="1993901"/>
          </a:xfrm>
        </p:grpSpPr>
        <p:sp>
          <p:nvSpPr>
            <p:cNvPr id="117" name="任意多边形 116"/>
            <p:cNvSpPr/>
            <p:nvPr/>
          </p:nvSpPr>
          <p:spPr>
            <a:xfrm rot="10800000">
              <a:off x="7213599" y="-2"/>
              <a:ext cx="4978400" cy="1993901"/>
            </a:xfrm>
            <a:custGeom>
              <a:avLst/>
              <a:gdLst>
                <a:gd name="connsiteX0" fmla="*/ 4850924 w 4850924"/>
                <a:gd name="connsiteY0" fmla="*/ 1887546 h 1887546"/>
                <a:gd name="connsiteX1" fmla="*/ 0 w 4850924"/>
                <a:gd name="connsiteY1" fmla="*/ 1887546 h 1887546"/>
                <a:gd name="connsiteX2" fmla="*/ 0 w 4850924"/>
                <a:gd name="connsiteY2" fmla="*/ 224 h 1887546"/>
                <a:gd name="connsiteX3" fmla="*/ 2686004 w 4850924"/>
                <a:gd name="connsiteY3" fmla="*/ 0 h 1887546"/>
              </a:gdLst>
              <a:ahLst/>
              <a:cxnLst>
                <a:cxn ang="0">
                  <a:pos x="connsiteX0" y="connsiteY0"/>
                </a:cxn>
                <a:cxn ang="0">
                  <a:pos x="connsiteX1" y="connsiteY1"/>
                </a:cxn>
                <a:cxn ang="0">
                  <a:pos x="connsiteX2" y="connsiteY2"/>
                </a:cxn>
                <a:cxn ang="0">
                  <a:pos x="connsiteX3" y="connsiteY3"/>
                </a:cxn>
              </a:cxnLst>
              <a:rect l="l" t="t" r="r" b="b"/>
              <a:pathLst>
                <a:path w="4850924" h="1887546">
                  <a:moveTo>
                    <a:pt x="4850924" y="1887546"/>
                  </a:moveTo>
                  <a:lnTo>
                    <a:pt x="0" y="1887546"/>
                  </a:lnTo>
                  <a:lnTo>
                    <a:pt x="0" y="224"/>
                  </a:lnTo>
                  <a:lnTo>
                    <a:pt x="2686004" y="0"/>
                  </a:ln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6" name="任意多边形 115"/>
            <p:cNvSpPr/>
            <p:nvPr/>
          </p:nvSpPr>
          <p:spPr>
            <a:xfrm rot="10800000">
              <a:off x="7342192" y="-2"/>
              <a:ext cx="4849807" cy="1887431"/>
            </a:xfrm>
            <a:custGeom>
              <a:avLst/>
              <a:gdLst>
                <a:gd name="connsiteX0" fmla="*/ 4850924 w 4850924"/>
                <a:gd name="connsiteY0" fmla="*/ 1887546 h 1887546"/>
                <a:gd name="connsiteX1" fmla="*/ 0 w 4850924"/>
                <a:gd name="connsiteY1" fmla="*/ 1887546 h 1887546"/>
                <a:gd name="connsiteX2" fmla="*/ 0 w 4850924"/>
                <a:gd name="connsiteY2" fmla="*/ 224 h 1887546"/>
                <a:gd name="connsiteX3" fmla="*/ 2686004 w 4850924"/>
                <a:gd name="connsiteY3" fmla="*/ 0 h 1887546"/>
              </a:gdLst>
              <a:ahLst/>
              <a:cxnLst>
                <a:cxn ang="0">
                  <a:pos x="connsiteX0" y="connsiteY0"/>
                </a:cxn>
                <a:cxn ang="0">
                  <a:pos x="connsiteX1" y="connsiteY1"/>
                </a:cxn>
                <a:cxn ang="0">
                  <a:pos x="connsiteX2" y="connsiteY2"/>
                </a:cxn>
                <a:cxn ang="0">
                  <a:pos x="connsiteX3" y="connsiteY3"/>
                </a:cxn>
              </a:cxnLst>
              <a:rect l="l" t="t" r="r" b="b"/>
              <a:pathLst>
                <a:path w="4850924" h="1887546">
                  <a:moveTo>
                    <a:pt x="4850924" y="1887546"/>
                  </a:moveTo>
                  <a:lnTo>
                    <a:pt x="0" y="1887546"/>
                  </a:lnTo>
                  <a:lnTo>
                    <a:pt x="0" y="224"/>
                  </a:lnTo>
                  <a:lnTo>
                    <a:pt x="2686004" y="0"/>
                  </a:lnTo>
                  <a:close/>
                </a:path>
              </a:pathLst>
            </a:custGeom>
            <a:solidFill>
              <a:srgbClr val="DCDCD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078" name="文本框 135"/>
          <p:cNvSpPr txBox="1">
            <a:spLocks noChangeArrowheads="1"/>
          </p:cNvSpPr>
          <p:nvPr/>
        </p:nvSpPr>
        <p:spPr bwMode="auto">
          <a:xfrm>
            <a:off x="5080000" y="2698297"/>
            <a:ext cx="7111999" cy="1754326"/>
          </a:xfrm>
          <a:prstGeom prst="rect">
            <a:avLst/>
          </a:prstGeom>
          <a:noFill/>
          <a:ln w="9525">
            <a:noFill/>
            <a:miter lim="800000"/>
            <a:headEnd/>
            <a:tailEnd/>
          </a:ln>
        </p:spPr>
        <p:txBody>
          <a:bodyPr wrap="square">
            <a:spAutoFit/>
          </a:bodyPr>
          <a:lstStyle/>
          <a:p>
            <a:pPr eaLnBrk="1" hangingPunct="1"/>
            <a:r>
              <a:rPr lang="zh-CN" altLang="en-US" sz="5400" b="1" dirty="0" smtClean="0">
                <a:solidFill>
                  <a:schemeClr val="bg1"/>
                </a:solidFill>
                <a:latin typeface="微软雅黑" pitchFamily="34" charset="-122"/>
                <a:ea typeface="微软雅黑" pitchFamily="34" charset="-122"/>
              </a:rPr>
              <a:t>学科服务背景下的  </a:t>
            </a:r>
            <a:endParaRPr lang="en-US" altLang="zh-CN" sz="5400" b="1" dirty="0" smtClean="0">
              <a:solidFill>
                <a:schemeClr val="bg1"/>
              </a:solidFill>
              <a:latin typeface="微软雅黑" pitchFamily="34" charset="-122"/>
              <a:ea typeface="微软雅黑" pitchFamily="34" charset="-122"/>
            </a:endParaRPr>
          </a:p>
          <a:p>
            <a:pPr eaLnBrk="1" hangingPunct="1"/>
            <a:r>
              <a:rPr lang="zh-CN" altLang="en-US" sz="5400" b="1" smtClean="0">
                <a:solidFill>
                  <a:schemeClr val="bg1"/>
                </a:solidFill>
                <a:latin typeface="微软雅黑" pitchFamily="34" charset="-122"/>
                <a:ea typeface="微软雅黑" pitchFamily="34" charset="-122"/>
              </a:rPr>
              <a:t>   馆藏资源建设的探索   </a:t>
            </a:r>
            <a:endParaRPr lang="zh-CN" altLang="en-US" sz="5400" b="1" dirty="0">
              <a:solidFill>
                <a:schemeClr val="bg1"/>
              </a:solidFill>
              <a:latin typeface="微软雅黑" pitchFamily="34" charset="-122"/>
              <a:ea typeface="微软雅黑" pitchFamily="34" charset="-122"/>
            </a:endParaRPr>
          </a:p>
        </p:txBody>
      </p:sp>
      <p:sp>
        <p:nvSpPr>
          <p:cNvPr id="104" name="TextBox 103"/>
          <p:cNvSpPr txBox="1"/>
          <p:nvPr/>
        </p:nvSpPr>
        <p:spPr>
          <a:xfrm>
            <a:off x="5355772" y="5138058"/>
            <a:ext cx="6589486" cy="954107"/>
          </a:xfrm>
          <a:prstGeom prst="rect">
            <a:avLst/>
          </a:prstGeom>
          <a:noFill/>
        </p:spPr>
        <p:txBody>
          <a:bodyPr wrap="square" rtlCol="0">
            <a:spAutoFit/>
          </a:bodyPr>
          <a:lstStyle/>
          <a:p>
            <a:r>
              <a:rPr lang="zh-CN" altLang="en-US" sz="2800" b="1" spc="140" dirty="0" smtClean="0">
                <a:solidFill>
                  <a:schemeClr val="bg1"/>
                </a:solidFill>
                <a:latin typeface="微软雅黑" pitchFamily="34" charset="-122"/>
                <a:ea typeface="微软雅黑" pitchFamily="34" charset="-122"/>
              </a:rPr>
              <a:t>成   员： 黄婷婷     龚   健     王  静</a:t>
            </a:r>
            <a:endParaRPr lang="en-US" altLang="zh-CN" sz="2800" b="1" spc="140" dirty="0" smtClean="0">
              <a:solidFill>
                <a:schemeClr val="bg1"/>
              </a:solidFill>
              <a:latin typeface="微软雅黑" pitchFamily="34" charset="-122"/>
              <a:ea typeface="微软雅黑" pitchFamily="34" charset="-122"/>
            </a:endParaRPr>
          </a:p>
          <a:p>
            <a:r>
              <a:rPr lang="zh-CN" altLang="en-US" sz="2800" b="1" spc="140" dirty="0" smtClean="0">
                <a:solidFill>
                  <a:schemeClr val="bg1"/>
                </a:solidFill>
                <a:latin typeface="微软雅黑" pitchFamily="34" charset="-122"/>
                <a:ea typeface="微软雅黑" pitchFamily="34" charset="-122"/>
              </a:rPr>
              <a:t>汇报人： 王   静</a:t>
            </a:r>
          </a:p>
        </p:txBody>
      </p:sp>
      <p:sp>
        <p:nvSpPr>
          <p:cNvPr id="105" name="TextBox 104"/>
          <p:cNvSpPr txBox="1"/>
          <p:nvPr/>
        </p:nvSpPr>
        <p:spPr>
          <a:xfrm>
            <a:off x="9811657" y="6255660"/>
            <a:ext cx="2380343" cy="523220"/>
          </a:xfrm>
          <a:prstGeom prst="rect">
            <a:avLst/>
          </a:prstGeom>
          <a:noFill/>
        </p:spPr>
        <p:txBody>
          <a:bodyPr wrap="square" rtlCol="0">
            <a:spAutoFit/>
          </a:bodyPr>
          <a:lstStyle/>
          <a:p>
            <a:r>
              <a:rPr lang="en-US" altLang="zh-CN" sz="2800" b="1" dirty="0" smtClean="0">
                <a:solidFill>
                  <a:schemeClr val="bg1"/>
                </a:solidFill>
                <a:latin typeface="微软雅黑" pitchFamily="34" charset="-122"/>
                <a:ea typeface="微软雅黑" pitchFamily="34" charset="-122"/>
              </a:rPr>
              <a:t>2017.12.28</a:t>
            </a:r>
            <a:endParaRPr lang="zh-CN" altLang="en-US" sz="2800" b="1" dirty="0" smtClean="0">
              <a:solidFill>
                <a:schemeClr val="bg1"/>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0483" name="文本框 4"/>
          <p:cNvSpPr txBox="1">
            <a:spLocks noChangeArrowheads="1"/>
          </p:cNvSpPr>
          <p:nvPr/>
        </p:nvSpPr>
        <p:spPr bwMode="auto">
          <a:xfrm>
            <a:off x="685800" y="282575"/>
            <a:ext cx="2657475" cy="400050"/>
          </a:xfrm>
          <a:prstGeom prst="rect">
            <a:avLst/>
          </a:prstGeom>
          <a:noFill/>
          <a:ln w="9525">
            <a:noFill/>
            <a:miter lim="800000"/>
            <a:headEnd/>
            <a:tailEnd/>
          </a:ln>
        </p:spPr>
        <p:txBody>
          <a:bodyPr>
            <a:spAutoFit/>
          </a:bodyPr>
          <a:lstStyle/>
          <a:p>
            <a:pPr eaLnBrk="1" hangingPunct="1"/>
            <a:r>
              <a:rPr lang="zh-CN" altLang="en-US" sz="2000" b="1" dirty="0" smtClean="0">
                <a:solidFill>
                  <a:prstClr val="black"/>
                </a:solidFill>
                <a:latin typeface="微软雅黑" pitchFamily="34" charset="-122"/>
                <a:ea typeface="微软雅黑" pitchFamily="34" charset="-122"/>
              </a:rPr>
              <a:t>获取授权免费资源</a:t>
            </a:r>
            <a:endParaRPr lang="zh-CN" altLang="en-US" sz="2000" b="1" dirty="0">
              <a:solidFill>
                <a:prstClr val="black"/>
              </a:solidFill>
              <a:latin typeface="微软雅黑" pitchFamily="34" charset="-122"/>
              <a:ea typeface="微软雅黑" pitchFamily="34" charset="-122"/>
            </a:endParaRPr>
          </a:p>
        </p:txBody>
      </p:sp>
      <p:sp>
        <p:nvSpPr>
          <p:cNvPr id="20494" name="矩形 15"/>
          <p:cNvSpPr>
            <a:spLocks noChangeArrowheads="1"/>
          </p:cNvSpPr>
          <p:nvPr/>
        </p:nvSpPr>
        <p:spPr bwMode="auto">
          <a:xfrm>
            <a:off x="6554788" y="2295525"/>
            <a:ext cx="4918075" cy="495136"/>
          </a:xfrm>
          <a:prstGeom prst="rect">
            <a:avLst/>
          </a:prstGeom>
          <a:noFill/>
          <a:ln w="9525">
            <a:noFill/>
            <a:miter lim="800000"/>
            <a:headEnd/>
            <a:tailEnd/>
          </a:ln>
        </p:spPr>
        <p:txBody>
          <a:bodyPr lIns="0" tIns="0" rIns="0" bIns="0">
            <a:spAutoFit/>
          </a:bodyPr>
          <a:lstStyle/>
          <a:p>
            <a:pPr defTabSz="1216025" eaLnBrk="1" hangingPunct="1">
              <a:lnSpc>
                <a:spcPct val="120000"/>
              </a:lnSpc>
              <a:spcBef>
                <a:spcPct val="20000"/>
              </a:spcBef>
            </a:pPr>
            <a:r>
              <a:rPr lang="zh-CN" altLang="en-US" sz="1400" dirty="0">
                <a:solidFill>
                  <a:prstClr val="white"/>
                </a:solidFill>
                <a:latin typeface="微软雅黑" pitchFamily="34" charset="-122"/>
                <a:ea typeface="微软雅黑" pitchFamily="34" charset="-122"/>
                <a:sym typeface="Arial" pitchFamily="34" charset="0"/>
              </a:rPr>
              <a:t>单击此处编辑您要的内容，建议您在展示时采用微软雅黑字体，本模版所有图形</a:t>
            </a:r>
            <a:r>
              <a:rPr lang="zh-CN" altLang="en-US" sz="1400" dirty="0" smtClean="0">
                <a:solidFill>
                  <a:prstClr val="white"/>
                </a:solidFill>
                <a:latin typeface="微软雅黑" pitchFamily="34" charset="-122"/>
                <a:ea typeface="微软雅黑" pitchFamily="34" charset="-122"/>
                <a:sym typeface="Arial" pitchFamily="34" charset="0"/>
              </a:rPr>
              <a:t>线及其</a:t>
            </a:r>
            <a:r>
              <a:rPr lang="zh-CN" altLang="en-US" sz="1400" dirty="0">
                <a:solidFill>
                  <a:prstClr val="white"/>
                </a:solidFill>
                <a:latin typeface="微软雅黑" pitchFamily="34" charset="-122"/>
                <a:ea typeface="微软雅黑" pitchFamily="34" charset="-122"/>
                <a:sym typeface="Arial" pitchFamily="34" charset="0"/>
              </a:rPr>
              <a:t>相应素材均可自由编辑、改色、替换。</a:t>
            </a:r>
            <a:endParaRPr lang="en-US" altLang="zh-CN" sz="1400" dirty="0">
              <a:solidFill>
                <a:prstClr val="white"/>
              </a:solidFill>
              <a:latin typeface="微软雅黑" pitchFamily="34" charset="-122"/>
              <a:ea typeface="微软雅黑" pitchFamily="34" charset="-122"/>
              <a:sym typeface="Arial" pitchFamily="34" charset="0"/>
            </a:endParaRPr>
          </a:p>
        </p:txBody>
      </p:sp>
      <p:sp>
        <p:nvSpPr>
          <p:cNvPr id="20496" name="TextBox 13"/>
          <p:cNvSpPr txBox="1">
            <a:spLocks noChangeArrowheads="1"/>
          </p:cNvSpPr>
          <p:nvPr/>
        </p:nvSpPr>
        <p:spPr bwMode="auto">
          <a:xfrm>
            <a:off x="10026650" y="3176588"/>
            <a:ext cx="1508125" cy="554037"/>
          </a:xfrm>
          <a:prstGeom prst="rect">
            <a:avLst/>
          </a:prstGeom>
          <a:noFill/>
          <a:ln w="9525">
            <a:noFill/>
            <a:miter lim="800000"/>
            <a:headEnd/>
            <a:tailEnd/>
          </a:ln>
        </p:spPr>
        <p:txBody>
          <a:bodyPr lIns="0" tIns="0" rIns="0" bIns="0">
            <a:spAutoFit/>
          </a:bodyPr>
          <a:lstStyle/>
          <a:p>
            <a:pPr algn="ctr" defTabSz="1216025" eaLnBrk="1" hangingPunct="1">
              <a:spcBef>
                <a:spcPct val="20000"/>
              </a:spcBef>
            </a:pPr>
            <a:r>
              <a:rPr lang="zh-CN" altLang="en-US" sz="1200">
                <a:solidFill>
                  <a:prstClr val="white"/>
                </a:solidFill>
                <a:latin typeface="Arial" pitchFamily="34" charset="0"/>
                <a:ea typeface="微软雅黑" pitchFamily="34" charset="-122"/>
                <a:sym typeface="Arial" pitchFamily="34" charset="0"/>
              </a:rPr>
              <a:t>单击此处可编辑内容，根据您的需要自由拉伸文本框大小</a:t>
            </a:r>
            <a:endParaRPr lang="en-US" altLang="zh-CN" sz="1200">
              <a:solidFill>
                <a:prstClr val="white"/>
              </a:solidFill>
              <a:latin typeface="Arial" pitchFamily="34" charset="0"/>
              <a:ea typeface="微软雅黑" pitchFamily="34" charset="-122"/>
              <a:sym typeface="Arial" pitchFamily="34" charset="0"/>
            </a:endParaRPr>
          </a:p>
        </p:txBody>
      </p:sp>
      <p:sp>
        <p:nvSpPr>
          <p:cNvPr id="20498" name="TextBox 13"/>
          <p:cNvSpPr txBox="1">
            <a:spLocks noChangeArrowheads="1"/>
          </p:cNvSpPr>
          <p:nvPr/>
        </p:nvSpPr>
        <p:spPr bwMode="auto">
          <a:xfrm>
            <a:off x="10026650" y="4359275"/>
            <a:ext cx="1508125" cy="554038"/>
          </a:xfrm>
          <a:prstGeom prst="rect">
            <a:avLst/>
          </a:prstGeom>
          <a:noFill/>
          <a:ln w="9525">
            <a:noFill/>
            <a:miter lim="800000"/>
            <a:headEnd/>
            <a:tailEnd/>
          </a:ln>
        </p:spPr>
        <p:txBody>
          <a:bodyPr lIns="0" tIns="0" rIns="0" bIns="0">
            <a:spAutoFit/>
          </a:bodyPr>
          <a:lstStyle/>
          <a:p>
            <a:pPr algn="ctr" defTabSz="1216025" eaLnBrk="1" hangingPunct="1">
              <a:spcBef>
                <a:spcPct val="20000"/>
              </a:spcBef>
            </a:pPr>
            <a:r>
              <a:rPr lang="zh-CN" altLang="en-US" sz="1200">
                <a:solidFill>
                  <a:prstClr val="white"/>
                </a:solidFill>
                <a:latin typeface="Arial" pitchFamily="34" charset="0"/>
                <a:ea typeface="微软雅黑" pitchFamily="34" charset="-122"/>
                <a:sym typeface="Arial" pitchFamily="34" charset="0"/>
              </a:rPr>
              <a:t>单击此处可编辑内容，根据您的需要自由拉伸文本框大小</a:t>
            </a:r>
            <a:endParaRPr lang="en-US" altLang="zh-CN" sz="1200">
              <a:solidFill>
                <a:prstClr val="white"/>
              </a:solidFill>
              <a:latin typeface="Arial" pitchFamily="34" charset="0"/>
              <a:ea typeface="微软雅黑" pitchFamily="34" charset="-122"/>
              <a:sym typeface="Arial" pitchFamily="34" charset="0"/>
            </a:endParaRPr>
          </a:p>
        </p:txBody>
      </p:sp>
      <p:graphicFrame>
        <p:nvGraphicFramePr>
          <p:cNvPr id="21" name="表格 20"/>
          <p:cNvGraphicFramePr>
            <a:graphicFrameLocks noGrp="1"/>
          </p:cNvGraphicFramePr>
          <p:nvPr/>
        </p:nvGraphicFramePr>
        <p:xfrm>
          <a:off x="203205" y="883236"/>
          <a:ext cx="11742057" cy="5884613"/>
        </p:xfrm>
        <a:graphic>
          <a:graphicData uri="http://schemas.openxmlformats.org/drawingml/2006/table">
            <a:tbl>
              <a:tblPr firstRow="1" bandRow="1">
                <a:tableStyleId>{3C2FFA5D-87B4-456A-9821-1D502468CF0F}</a:tableStyleId>
              </a:tblPr>
              <a:tblGrid>
                <a:gridCol w="915791"/>
                <a:gridCol w="3263553"/>
                <a:gridCol w="4950142"/>
                <a:gridCol w="2612571"/>
              </a:tblGrid>
              <a:tr h="472071">
                <a:tc gridSpan="4">
                  <a:txBody>
                    <a:bodyPr/>
                    <a:lstStyle/>
                    <a:p>
                      <a:pPr algn="ctr"/>
                      <a:r>
                        <a:rPr lang="en-US" altLang="zh-CN" sz="2400" dirty="0" smtClean="0">
                          <a:latin typeface="微软雅黑" pitchFamily="34" charset="-122"/>
                          <a:ea typeface="微软雅黑" pitchFamily="34" charset="-122"/>
                        </a:rPr>
                        <a:t>NSTL</a:t>
                      </a:r>
                      <a:r>
                        <a:rPr lang="zh-CN" altLang="en-US" sz="2400" dirty="0" smtClean="0">
                          <a:latin typeface="微软雅黑" pitchFamily="34" charset="-122"/>
                          <a:ea typeface="微软雅黑" pitchFamily="34" charset="-122"/>
                        </a:rPr>
                        <a:t>部分回溯数据库列表</a:t>
                      </a:r>
                      <a:endParaRPr lang="zh-CN" altLang="en-US" sz="2400" dirty="0">
                        <a:latin typeface="微软雅黑" pitchFamily="34" charset="-122"/>
                        <a:ea typeface="微软雅黑" pitchFamily="34" charset="-122"/>
                      </a:endParaRP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r h="388382">
                <a:tc>
                  <a:txBody>
                    <a:bodyPr/>
                    <a:lstStyle/>
                    <a:p>
                      <a:r>
                        <a:rPr lang="zh-CN" altLang="en-US" sz="1800" b="1" dirty="0" smtClean="0">
                          <a:latin typeface="微软雅黑" pitchFamily="34" charset="-122"/>
                          <a:ea typeface="微软雅黑" pitchFamily="34" charset="-122"/>
                        </a:rPr>
                        <a:t>序号</a:t>
                      </a:r>
                      <a:endParaRPr lang="zh-CN" altLang="en-US" sz="1800" b="1" dirty="0">
                        <a:latin typeface="微软雅黑" pitchFamily="34" charset="-122"/>
                        <a:ea typeface="微软雅黑" pitchFamily="34" charset="-122"/>
                      </a:endParaRPr>
                    </a:p>
                  </a:txBody>
                  <a:tcPr/>
                </a:tc>
                <a:tc>
                  <a:txBody>
                    <a:bodyPr/>
                    <a:lstStyle/>
                    <a:p>
                      <a:r>
                        <a:rPr lang="zh-CN" altLang="en-US" sz="1800" b="1" dirty="0" smtClean="0">
                          <a:latin typeface="微软雅黑" pitchFamily="34" charset="-122"/>
                          <a:ea typeface="微软雅黑" pitchFamily="34" charset="-122"/>
                        </a:rPr>
                        <a:t>数据库</a:t>
                      </a:r>
                      <a:endParaRPr lang="zh-CN" altLang="en-US" sz="1800" b="1" dirty="0">
                        <a:latin typeface="微软雅黑" pitchFamily="34" charset="-122"/>
                        <a:ea typeface="微软雅黑" pitchFamily="34" charset="-122"/>
                      </a:endParaRPr>
                    </a:p>
                  </a:txBody>
                  <a:tcPr/>
                </a:tc>
                <a:tc>
                  <a:txBody>
                    <a:bodyPr/>
                    <a:lstStyle/>
                    <a:p>
                      <a:r>
                        <a:rPr lang="en-US" altLang="zh-CN" sz="1800" b="1" dirty="0" smtClean="0">
                          <a:latin typeface="微软雅黑" pitchFamily="34" charset="-122"/>
                          <a:ea typeface="微软雅黑" pitchFamily="34" charset="-122"/>
                        </a:rPr>
                        <a:t>URL</a:t>
                      </a:r>
                      <a:r>
                        <a:rPr lang="zh-CN" altLang="en-US" sz="1800" b="1" dirty="0" smtClean="0">
                          <a:latin typeface="微软雅黑" pitchFamily="34" charset="-122"/>
                          <a:ea typeface="微软雅黑" pitchFamily="34" charset="-122"/>
                        </a:rPr>
                        <a:t>地址</a:t>
                      </a:r>
                      <a:endParaRPr lang="zh-CN" altLang="en-US" sz="1800" b="1" dirty="0">
                        <a:latin typeface="微软雅黑" pitchFamily="34" charset="-122"/>
                        <a:ea typeface="微软雅黑" pitchFamily="34" charset="-122"/>
                      </a:endParaRPr>
                    </a:p>
                  </a:txBody>
                  <a:tcPr/>
                </a:tc>
                <a:tc>
                  <a:txBody>
                    <a:bodyPr/>
                    <a:lstStyle/>
                    <a:p>
                      <a:r>
                        <a:rPr lang="zh-CN" altLang="en-US" sz="1800" b="1" dirty="0" smtClean="0">
                          <a:latin typeface="微软雅黑" pitchFamily="34" charset="-122"/>
                          <a:ea typeface="微软雅黑" pitchFamily="34" charset="-122"/>
                        </a:rPr>
                        <a:t>回溯年代</a:t>
                      </a:r>
                      <a:endParaRPr lang="zh-CN" altLang="en-US" sz="1800" b="1" dirty="0">
                        <a:latin typeface="微软雅黑" pitchFamily="34" charset="-122"/>
                        <a:ea typeface="微软雅黑" pitchFamily="34" charset="-122"/>
                      </a:endParaRPr>
                    </a:p>
                  </a:txBody>
                  <a:tcPr/>
                </a:tc>
              </a:tr>
              <a:tr h="468000">
                <a:tc>
                  <a:txBody>
                    <a:bodyPr/>
                    <a:lstStyle/>
                    <a:p>
                      <a:r>
                        <a:rPr lang="en-US" altLang="zh-CN" dirty="0" smtClean="0"/>
                        <a:t>1</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latin typeface="宋体"/>
                        </a:rPr>
                        <a:t>施普林格在线回溯数据库</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http://www.springerlink.com</a:t>
                      </a:r>
                    </a:p>
                  </a:txBody>
                  <a:tcPr/>
                </a:tc>
                <a:tc>
                  <a:txBody>
                    <a:bodyPr/>
                    <a:lstStyle/>
                    <a:p>
                      <a:r>
                        <a:rPr lang="en-US" altLang="zh-CN" dirty="0" smtClean="0"/>
                        <a:t>1854-1996</a:t>
                      </a:r>
                    </a:p>
                  </a:txBody>
                  <a:tcPr/>
                </a:tc>
              </a:tr>
              <a:tr h="540000">
                <a:tc>
                  <a:txBody>
                    <a:bodyPr/>
                    <a:lstStyle/>
                    <a:p>
                      <a:r>
                        <a:rPr lang="en-US" altLang="zh-CN" dirty="0" smtClean="0"/>
                        <a:t>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dk1"/>
                          </a:solidFill>
                          <a:latin typeface="+mn-lt"/>
                          <a:ea typeface="+mn-ea"/>
                          <a:cs typeface="+mn-cs"/>
                        </a:rPr>
                        <a:t>英国物理学会网络版期刊回溯文档数据库</a:t>
                      </a:r>
                      <a:endParaRPr lang="zh-CN" altLang="en-US" dirty="0"/>
                    </a:p>
                  </a:txBody>
                  <a:tcPr/>
                </a:tc>
                <a:tc>
                  <a:txBody>
                    <a:bodyPr/>
                    <a:lstStyle/>
                    <a:p>
                      <a:r>
                        <a:rPr lang="en-US" altLang="zh-CN" dirty="0" smtClean="0"/>
                        <a:t>http://iopscience.iop.org/journals?type=archive</a:t>
                      </a:r>
                      <a:endParaRPr lang="en-US" altLang="zh-C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1874-2002</a:t>
                      </a:r>
                      <a:endParaRPr lang="zh-CN" altLang="en-US" dirty="0" smtClean="0"/>
                    </a:p>
                  </a:txBody>
                  <a:tcPr/>
                </a:tc>
              </a:tr>
              <a:tr h="468000">
                <a:tc>
                  <a:txBody>
                    <a:bodyPr/>
                    <a:lstStyle/>
                    <a:p>
                      <a:r>
                        <a:rPr lang="en-US" altLang="zh-CN" dirty="0" smtClean="0"/>
                        <a:t>3</a:t>
                      </a:r>
                      <a:endParaRPr lang="zh-CN" altLang="en-US" dirty="0"/>
                    </a:p>
                  </a:txBody>
                  <a:tcPr/>
                </a:tc>
                <a:tc>
                  <a:txBody>
                    <a:bodyPr/>
                    <a:lstStyle/>
                    <a:p>
                      <a:r>
                        <a:rPr lang="en-US" altLang="zh-CN" sz="1800" kern="1200" dirty="0" smtClean="0">
                          <a:solidFill>
                            <a:schemeClr val="dk1"/>
                          </a:solidFill>
                          <a:latin typeface="+mn-lt"/>
                          <a:ea typeface="+mn-ea"/>
                          <a:cs typeface="+mn-cs"/>
                        </a:rPr>
                        <a:t>Nature </a:t>
                      </a:r>
                      <a:r>
                        <a:rPr lang="zh-CN" altLang="en-US" sz="1800" kern="1200" dirty="0" smtClean="0">
                          <a:solidFill>
                            <a:schemeClr val="dk1"/>
                          </a:solidFill>
                          <a:latin typeface="+mn-lt"/>
                          <a:ea typeface="+mn-ea"/>
                          <a:cs typeface="+mn-cs"/>
                        </a:rPr>
                        <a:t>周刊回溯文档数据库</a:t>
                      </a:r>
                      <a:endParaRPr lang="zh-CN" altLang="en-US" dirty="0"/>
                    </a:p>
                  </a:txBody>
                  <a:tcPr/>
                </a:tc>
                <a:tc>
                  <a:txBody>
                    <a:bodyPr/>
                    <a:lstStyle/>
                    <a:p>
                      <a:r>
                        <a:rPr lang="en-US" altLang="zh-CN" dirty="0" smtClean="0"/>
                        <a:t>http://www.nature.com/nature/archive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1869-1986</a:t>
                      </a:r>
                      <a:endParaRPr lang="zh-CN" altLang="en-US" dirty="0" smtClean="0"/>
                    </a:p>
                  </a:txBody>
                  <a:tcPr/>
                </a:tc>
              </a:tr>
              <a:tr h="468000">
                <a:tc>
                  <a:txBody>
                    <a:bodyPr/>
                    <a:lstStyle/>
                    <a:p>
                      <a:r>
                        <a:rPr lang="en-US" altLang="zh-CN" dirty="0" smtClean="0"/>
                        <a:t>4</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LWW</a:t>
                      </a:r>
                      <a:r>
                        <a:rPr lang="zh-CN" altLang="en-US" sz="1800" kern="1200" dirty="0" smtClean="0">
                          <a:solidFill>
                            <a:schemeClr val="dk1"/>
                          </a:solidFill>
                          <a:latin typeface="+mn-lt"/>
                          <a:ea typeface="+mn-ea"/>
                          <a:cs typeface="+mn-cs"/>
                        </a:rPr>
                        <a:t>期刊经典回溯库</a:t>
                      </a:r>
                      <a:endParaRPr lang="zh-CN" altLang="en-US" dirty="0" smtClean="0"/>
                    </a:p>
                    <a:p>
                      <a:endParaRPr lang="zh-CN" altLang="en-US" dirty="0"/>
                    </a:p>
                  </a:txBody>
                  <a:tcPr/>
                </a:tc>
                <a:tc>
                  <a:txBody>
                    <a:bodyPr/>
                    <a:lstStyle/>
                    <a:p>
                      <a:r>
                        <a:rPr lang="en-US" altLang="zh-CN" dirty="0" smtClean="0"/>
                        <a:t>http://ovidsp.ovid.com/autologin.html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1846-2003</a:t>
                      </a:r>
                      <a:endParaRPr lang="zh-CN" altLang="en-US" dirty="0" smtClean="0"/>
                    </a:p>
                  </a:txBody>
                  <a:tcPr/>
                </a:tc>
              </a:tr>
              <a:tr h="468000">
                <a:tc>
                  <a:txBody>
                    <a:bodyPr/>
                    <a:lstStyle/>
                    <a:p>
                      <a:r>
                        <a:rPr lang="en-US" altLang="zh-CN" dirty="0" smtClean="0"/>
                        <a:t>5</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CSHL</a:t>
                      </a:r>
                      <a:r>
                        <a:rPr lang="zh-CN" altLang="en-US" sz="1800" kern="1200" dirty="0" smtClean="0">
                          <a:solidFill>
                            <a:schemeClr val="dk1"/>
                          </a:solidFill>
                          <a:latin typeface="+mn-lt"/>
                          <a:ea typeface="+mn-ea"/>
                          <a:cs typeface="+mn-cs"/>
                        </a:rPr>
                        <a:t>过刊集</a:t>
                      </a:r>
                      <a:endParaRPr lang="zh-CN" altLang="en-US" dirty="0" smtClean="0"/>
                    </a:p>
                  </a:txBody>
                  <a:tcPr/>
                </a:tc>
                <a:tc>
                  <a:txBody>
                    <a:bodyPr/>
                    <a:lstStyle/>
                    <a:p>
                      <a:r>
                        <a:rPr lang="en-US" altLang="zh-CN" dirty="0" smtClean="0"/>
                        <a:t>http://www.cshlpress.com/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1933-2003</a:t>
                      </a:r>
                      <a:endParaRPr lang="zh-CN" altLang="en-US" dirty="0" smtClean="0"/>
                    </a:p>
                  </a:txBody>
                  <a:tcPr/>
                </a:tc>
              </a:tr>
              <a:tr h="468000">
                <a:tc>
                  <a:txBody>
                    <a:bodyPr/>
                    <a:lstStyle/>
                    <a:p>
                      <a:r>
                        <a:rPr lang="en-US" altLang="zh-CN" dirty="0" smtClean="0"/>
                        <a:t>6</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RSC</a:t>
                      </a:r>
                      <a:r>
                        <a:rPr lang="zh-CN" altLang="en-US" sz="1800" kern="1200" dirty="0" smtClean="0">
                          <a:solidFill>
                            <a:schemeClr val="dk1"/>
                          </a:solidFill>
                          <a:latin typeface="+mn-lt"/>
                          <a:ea typeface="+mn-ea"/>
                          <a:cs typeface="+mn-cs"/>
                        </a:rPr>
                        <a:t>回溯库</a:t>
                      </a:r>
                      <a:endParaRPr lang="zh-CN" altLang="en-US" dirty="0" smtClean="0"/>
                    </a:p>
                  </a:txBody>
                  <a:tcPr/>
                </a:tc>
                <a:tc>
                  <a:txBody>
                    <a:bodyPr/>
                    <a:lstStyle/>
                    <a:p>
                      <a:r>
                        <a:rPr lang="en-US" altLang="zh-CN" dirty="0" smtClean="0"/>
                        <a:t>http://pubs.rsc.org/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1841-2004</a:t>
                      </a:r>
                      <a:endParaRPr lang="zh-CN" altLang="en-US" dirty="0" smtClean="0"/>
                    </a:p>
                  </a:txBody>
                  <a:tcPr/>
                </a:tc>
              </a:tr>
              <a:tr h="468000">
                <a:tc>
                  <a:txBody>
                    <a:bodyPr/>
                    <a:lstStyle/>
                    <a:p>
                      <a:r>
                        <a:rPr lang="en-US" altLang="zh-CN" b="0" dirty="0" smtClean="0"/>
                        <a:t>7</a:t>
                      </a:r>
                      <a:endParaRPr lang="zh-CN" alt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BMJ </a:t>
                      </a:r>
                      <a:r>
                        <a:rPr lang="zh-CN" altLang="en-US" sz="1800" kern="1200" dirty="0" smtClean="0">
                          <a:solidFill>
                            <a:schemeClr val="dk1"/>
                          </a:solidFill>
                          <a:latin typeface="+mn-lt"/>
                          <a:ea typeface="+mn-ea"/>
                          <a:cs typeface="+mn-cs"/>
                        </a:rPr>
                        <a:t>期刊回溯库</a:t>
                      </a:r>
                      <a:endParaRPr lang="zh-CN" altLang="en-US" dirty="0" smtClean="0"/>
                    </a:p>
                  </a:txBody>
                  <a:tcPr/>
                </a:tc>
                <a:tc>
                  <a:txBody>
                    <a:bodyPr/>
                    <a:lstStyle/>
                    <a:p>
                      <a:r>
                        <a:rPr lang="en-US" altLang="zh-CN" dirty="0" smtClean="0"/>
                        <a:t>http://www.bmj.org/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1840-2006</a:t>
                      </a:r>
                      <a:endParaRPr lang="zh-CN" altLang="en-US" dirty="0" smtClean="0"/>
                    </a:p>
                  </a:txBody>
                  <a:tcPr/>
                </a:tc>
              </a:tr>
              <a:tr h="468000">
                <a:tc>
                  <a:txBody>
                    <a:bodyPr/>
                    <a:lstStyle/>
                    <a:p>
                      <a:r>
                        <a:rPr lang="en-US" altLang="zh-CN" b="0" dirty="0" smtClean="0"/>
                        <a:t>8</a:t>
                      </a:r>
                      <a:endParaRPr lang="zh-CN" altLang="en-US" b="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IWA</a:t>
                      </a:r>
                      <a:r>
                        <a:rPr lang="zh-CN" altLang="en-US" sz="1800" kern="1200" dirty="0" smtClean="0">
                          <a:solidFill>
                            <a:schemeClr val="dk1"/>
                          </a:solidFill>
                          <a:latin typeface="+mn-lt"/>
                          <a:ea typeface="+mn-ea"/>
                          <a:cs typeface="+mn-cs"/>
                        </a:rPr>
                        <a:t>期刊回溯库</a:t>
                      </a:r>
                      <a:endParaRPr lang="zh-CN" altLang="en-US" dirty="0" smtClean="0"/>
                    </a:p>
                  </a:txBody>
                  <a:tcPr/>
                </a:tc>
                <a:tc>
                  <a:txBody>
                    <a:bodyPr/>
                    <a:lstStyle/>
                    <a:p>
                      <a:r>
                        <a:rPr lang="en-US" altLang="zh-CN" dirty="0" smtClean="0"/>
                        <a:t>http://www.iwaponline.com/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1970-2010</a:t>
                      </a:r>
                      <a:endParaRPr lang="zh-CN" altLang="en-US" dirty="0" smtClean="0"/>
                    </a:p>
                  </a:txBody>
                  <a:tcPr/>
                </a:tc>
              </a:tr>
              <a:tr h="468000">
                <a:tc>
                  <a:txBody>
                    <a:bodyPr/>
                    <a:lstStyle/>
                    <a:p>
                      <a:r>
                        <a:rPr lang="en-US" altLang="zh-CN" dirty="0" smtClean="0"/>
                        <a:t>9</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MAL </a:t>
                      </a:r>
                      <a:r>
                        <a:rPr lang="zh-CN" altLang="en-US" sz="1800" kern="1200" dirty="0" smtClean="0">
                          <a:solidFill>
                            <a:schemeClr val="dk1"/>
                          </a:solidFill>
                          <a:latin typeface="+mn-lt"/>
                          <a:ea typeface="+mn-ea"/>
                          <a:cs typeface="+mn-cs"/>
                        </a:rPr>
                        <a:t>期刊回溯库</a:t>
                      </a:r>
                      <a:endParaRPr lang="zh-CN" altLang="en-US" dirty="0" smtClean="0"/>
                    </a:p>
                  </a:txBody>
                  <a:tcPr/>
                </a:tc>
                <a:tc>
                  <a:txBody>
                    <a:bodyPr/>
                    <a:lstStyle/>
                    <a:p>
                      <a:r>
                        <a:rPr lang="en-US" altLang="zh-CN" dirty="0" smtClean="0"/>
                        <a:t>http://www.liebertonline.com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dk1"/>
                          </a:solidFill>
                          <a:latin typeface="+mn-lt"/>
                          <a:ea typeface="+mn-ea"/>
                          <a:cs typeface="+mn-cs"/>
                        </a:rPr>
                        <a:t>创刊年</a:t>
                      </a:r>
                      <a:r>
                        <a:rPr lang="en-US" altLang="zh-CN" sz="1800" kern="1200" dirty="0" smtClean="0">
                          <a:solidFill>
                            <a:schemeClr val="dk1"/>
                          </a:solidFill>
                          <a:latin typeface="+mn-lt"/>
                          <a:ea typeface="+mn-ea"/>
                          <a:cs typeface="+mn-cs"/>
                        </a:rPr>
                        <a:t>-2000</a:t>
                      </a:r>
                      <a:endParaRPr lang="zh-CN" altLang="en-US" dirty="0" smtClean="0"/>
                    </a:p>
                  </a:txBody>
                  <a:tcPr/>
                </a:tc>
              </a:tr>
              <a:tr h="468000">
                <a:tc>
                  <a:txBody>
                    <a:bodyPr/>
                    <a:lstStyle/>
                    <a:p>
                      <a:r>
                        <a:rPr lang="en-US" altLang="zh-CN" dirty="0" smtClean="0"/>
                        <a:t>10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NRC</a:t>
                      </a:r>
                      <a:r>
                        <a:rPr lang="zh-CN" altLang="en-US" sz="1800" kern="1200" dirty="0" smtClean="0">
                          <a:solidFill>
                            <a:schemeClr val="dk1"/>
                          </a:solidFill>
                          <a:latin typeface="+mn-lt"/>
                          <a:ea typeface="+mn-ea"/>
                          <a:cs typeface="+mn-cs"/>
                        </a:rPr>
                        <a:t>期刊回溯库</a:t>
                      </a:r>
                      <a:endParaRPr lang="zh-CN" altLang="en-US" dirty="0" smtClean="0"/>
                    </a:p>
                  </a:txBody>
                  <a:tcPr/>
                </a:tc>
                <a:tc>
                  <a:txBody>
                    <a:bodyPr/>
                    <a:lstStyle/>
                    <a:p>
                      <a:r>
                        <a:rPr lang="en-US" altLang="zh-CN" dirty="0" smtClean="0"/>
                        <a:t>http://www.nrcresearchpress.com/</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dk1"/>
                          </a:solidFill>
                          <a:latin typeface="+mn-lt"/>
                          <a:ea typeface="+mn-ea"/>
                          <a:cs typeface="+mn-cs"/>
                        </a:rPr>
                        <a:t>创刊年</a:t>
                      </a:r>
                      <a:r>
                        <a:rPr lang="en-US" altLang="zh-CN" sz="1800" kern="1200" dirty="0" smtClean="0">
                          <a:solidFill>
                            <a:schemeClr val="dk1"/>
                          </a:solidFill>
                          <a:latin typeface="+mn-lt"/>
                          <a:ea typeface="+mn-ea"/>
                          <a:cs typeface="+mn-cs"/>
                        </a:rPr>
                        <a:t>-2000</a:t>
                      </a:r>
                      <a:endParaRPr lang="zh-CN" altLang="en-US" dirty="0" smtClean="0"/>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71226094102.png"/>
          <p:cNvPicPr>
            <a:picLocks noChangeAspect="1"/>
          </p:cNvPicPr>
          <p:nvPr/>
        </p:nvPicPr>
        <p:blipFill>
          <a:blip r:embed="rId2" cstate="print"/>
          <a:stretch>
            <a:fillRect/>
          </a:stretch>
        </p:blipFill>
        <p:spPr>
          <a:xfrm>
            <a:off x="0" y="0"/>
            <a:ext cx="12192000" cy="6858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171226094041.png"/>
          <p:cNvPicPr>
            <a:picLocks noChangeAspect="1"/>
          </p:cNvPicPr>
          <p:nvPr/>
        </p:nvPicPr>
        <p:blipFill>
          <a:blip r:embed="rId2" cstate="print"/>
          <a:stretch>
            <a:fillRect/>
          </a:stretch>
        </p:blipFill>
        <p:spPr>
          <a:xfrm>
            <a:off x="0" y="0"/>
            <a:ext cx="12191999"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5898"/>
        </a:solidFill>
        <a:effectLst/>
      </p:bgPr>
    </p:bg>
    <p:spTree>
      <p:nvGrpSpPr>
        <p:cNvPr id="1" name=""/>
        <p:cNvGrpSpPr/>
        <p:nvPr/>
      </p:nvGrpSpPr>
      <p:grpSpPr>
        <a:xfrm>
          <a:off x="0" y="0"/>
          <a:ext cx="0" cy="0"/>
          <a:chOff x="0" y="0"/>
          <a:chExt cx="0" cy="0"/>
        </a:xfrm>
      </p:grpSpPr>
      <p:sp>
        <p:nvSpPr>
          <p:cNvPr id="7" name="矩形 6"/>
          <p:cNvSpPr/>
          <p:nvPr/>
        </p:nvSpPr>
        <p:spPr>
          <a:xfrm>
            <a:off x="0" y="3178175"/>
            <a:ext cx="12192000" cy="2235200"/>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291" name="文本框 3361"/>
          <p:cNvSpPr txBox="1">
            <a:spLocks noChangeArrowheads="1"/>
          </p:cNvSpPr>
          <p:nvPr/>
        </p:nvSpPr>
        <p:spPr bwMode="auto">
          <a:xfrm>
            <a:off x="5254411" y="3227388"/>
            <a:ext cx="2409825" cy="1938992"/>
          </a:xfrm>
          <a:prstGeom prst="rect">
            <a:avLst/>
          </a:prstGeom>
          <a:noFill/>
          <a:ln w="9525">
            <a:noFill/>
            <a:miter lim="800000"/>
            <a:headEnd/>
            <a:tailEnd/>
          </a:ln>
        </p:spPr>
        <p:txBody>
          <a:bodyPr>
            <a:spAutoFit/>
          </a:bodyPr>
          <a:lstStyle/>
          <a:p>
            <a:pPr eaLnBrk="1" hangingPunct="1"/>
            <a:r>
              <a:rPr lang="en-US" altLang="zh-CN" sz="12000" dirty="0">
                <a:solidFill>
                  <a:schemeClr val="bg1"/>
                </a:solidFill>
                <a:latin typeface="Impact" pitchFamily="34" charset="0"/>
              </a:rPr>
              <a:t>02</a:t>
            </a:r>
            <a:endParaRPr lang="zh-CN" altLang="en-US" sz="12000" dirty="0">
              <a:solidFill>
                <a:schemeClr val="bg1"/>
              </a:solidFill>
              <a:latin typeface="Impact" pitchFamily="34" charset="0"/>
            </a:endParaRPr>
          </a:p>
        </p:txBody>
      </p:sp>
      <p:sp>
        <p:nvSpPr>
          <p:cNvPr id="12292" name="文本框 770"/>
          <p:cNvSpPr txBox="1">
            <a:spLocks noChangeArrowheads="1"/>
          </p:cNvSpPr>
          <p:nvPr/>
        </p:nvSpPr>
        <p:spPr bwMode="auto">
          <a:xfrm>
            <a:off x="7053944" y="3744683"/>
            <a:ext cx="4772932" cy="861774"/>
          </a:xfrm>
          <a:prstGeom prst="rect">
            <a:avLst/>
          </a:prstGeom>
          <a:noFill/>
          <a:ln w="9525">
            <a:noFill/>
            <a:miter lim="800000"/>
            <a:headEnd/>
            <a:tailEnd/>
          </a:ln>
        </p:spPr>
        <p:txBody>
          <a:bodyPr wrap="square">
            <a:spAutoFit/>
          </a:bodyPr>
          <a:lstStyle/>
          <a:p>
            <a:pPr eaLnBrk="1" hangingPunct="1"/>
            <a:r>
              <a:rPr lang="zh-CN" altLang="en-US" sz="5000" b="1" dirty="0" smtClean="0">
                <a:solidFill>
                  <a:schemeClr val="bg1"/>
                </a:solidFill>
                <a:latin typeface="微软雅黑" pitchFamily="34" charset="-122"/>
                <a:ea typeface="微软雅黑" pitchFamily="34" charset="-122"/>
              </a:rPr>
              <a:t>自建特色库资源</a:t>
            </a:r>
            <a:endParaRPr lang="zh-CN" altLang="en-US" sz="5000" b="1" dirty="0">
              <a:solidFill>
                <a:schemeClr val="bg1"/>
              </a:solidFill>
              <a:latin typeface="微软雅黑" pitchFamily="34" charset="-122"/>
              <a:ea typeface="微软雅黑" pitchFamily="34" charset="-122"/>
            </a:endParaRPr>
          </a:p>
        </p:txBody>
      </p:sp>
      <p:pic>
        <p:nvPicPr>
          <p:cNvPr id="12294" name="图片 3362"/>
          <p:cNvPicPr>
            <a:picLocks noChangeAspect="1"/>
          </p:cNvPicPr>
          <p:nvPr/>
        </p:nvPicPr>
        <p:blipFill>
          <a:blip r:embed="rId2" cstate="print"/>
          <a:srcRect/>
          <a:stretch>
            <a:fillRect/>
          </a:stretch>
        </p:blipFill>
        <p:spPr bwMode="auto">
          <a:xfrm>
            <a:off x="1077913" y="1854200"/>
            <a:ext cx="41148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6387" name="文本框 4"/>
          <p:cNvSpPr txBox="1">
            <a:spLocks noChangeArrowheads="1"/>
          </p:cNvSpPr>
          <p:nvPr/>
        </p:nvSpPr>
        <p:spPr bwMode="auto">
          <a:xfrm>
            <a:off x="685800" y="282575"/>
            <a:ext cx="2657475" cy="400050"/>
          </a:xfrm>
          <a:prstGeom prst="rect">
            <a:avLst/>
          </a:prstGeom>
          <a:noFill/>
          <a:ln w="9525">
            <a:noFill/>
            <a:miter lim="800000"/>
            <a:headEnd/>
            <a:tailEnd/>
          </a:ln>
        </p:spPr>
        <p:txBody>
          <a:bodyPr>
            <a:spAutoFit/>
          </a:bodyPr>
          <a:lstStyle/>
          <a:p>
            <a:pPr eaLnBrk="1" hangingPunct="1"/>
            <a:r>
              <a:rPr lang="zh-CN" altLang="en-US" sz="2000" b="1" dirty="0" smtClean="0">
                <a:latin typeface="微软雅黑" pitchFamily="34" charset="-122"/>
                <a:ea typeface="微软雅黑" pitchFamily="34" charset="-122"/>
              </a:rPr>
              <a:t>自建数据库资源</a:t>
            </a:r>
            <a:endParaRPr lang="zh-CN" altLang="en-US" sz="2000" b="1" dirty="0">
              <a:latin typeface="微软雅黑" pitchFamily="34" charset="-122"/>
              <a:ea typeface="微软雅黑" pitchFamily="34" charset="-122"/>
            </a:endParaRPr>
          </a:p>
        </p:txBody>
      </p:sp>
      <p:sp>
        <p:nvSpPr>
          <p:cNvPr id="8" name="矩形 7"/>
          <p:cNvSpPr/>
          <p:nvPr/>
        </p:nvSpPr>
        <p:spPr>
          <a:xfrm>
            <a:off x="0" y="1319213"/>
            <a:ext cx="12192000" cy="4800600"/>
          </a:xfrm>
          <a:prstGeom prst="rect">
            <a:avLst/>
          </a:prstGeom>
          <a:solidFill>
            <a:srgbClr val="0058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6392" name="组合 17"/>
          <p:cNvGrpSpPr>
            <a:grpSpLocks/>
          </p:cNvGrpSpPr>
          <p:nvPr/>
        </p:nvGrpSpPr>
        <p:grpSpPr bwMode="auto">
          <a:xfrm>
            <a:off x="695325" y="2097088"/>
            <a:ext cx="4538663" cy="3708400"/>
            <a:chOff x="694944" y="2097507"/>
            <a:chExt cx="4538312" cy="3707588"/>
          </a:xfrm>
        </p:grpSpPr>
        <p:pic>
          <p:nvPicPr>
            <p:cNvPr id="16399" name="Picture 20"/>
            <p:cNvPicPr>
              <a:picLocks noChangeAspect="1"/>
            </p:cNvPicPr>
            <p:nvPr/>
          </p:nvPicPr>
          <p:blipFill>
            <a:blip r:embed="rId3" cstate="print"/>
            <a:srcRect/>
            <a:stretch>
              <a:fillRect/>
            </a:stretch>
          </p:blipFill>
          <p:spPr bwMode="auto">
            <a:xfrm>
              <a:off x="694944" y="2097507"/>
              <a:ext cx="4538312" cy="3707588"/>
            </a:xfrm>
            <a:prstGeom prst="rect">
              <a:avLst/>
            </a:prstGeom>
            <a:noFill/>
            <a:ln w="9525">
              <a:noFill/>
              <a:miter lim="800000"/>
              <a:headEnd/>
              <a:tailEnd/>
            </a:ln>
          </p:spPr>
        </p:pic>
        <p:pic>
          <p:nvPicPr>
            <p:cNvPr id="16400" name="图片 19"/>
            <p:cNvPicPr>
              <a:picLocks noChangeAspect="1"/>
            </p:cNvPicPr>
            <p:nvPr/>
          </p:nvPicPr>
          <p:blipFill>
            <a:blip r:embed="rId4" cstate="print"/>
            <a:srcRect b="6207"/>
            <a:stretch>
              <a:fillRect/>
            </a:stretch>
          </p:blipFill>
          <p:spPr bwMode="auto">
            <a:xfrm>
              <a:off x="988446" y="2224991"/>
              <a:ext cx="3953910" cy="2504743"/>
            </a:xfrm>
            <a:prstGeom prst="rect">
              <a:avLst/>
            </a:prstGeom>
            <a:noFill/>
            <a:ln w="9525">
              <a:noFill/>
              <a:miter lim="800000"/>
              <a:headEnd/>
              <a:tailEnd/>
            </a:ln>
          </p:spPr>
        </p:pic>
      </p:grpSp>
      <p:pic>
        <p:nvPicPr>
          <p:cNvPr id="23" name="图片 22" descr="QQ截图20171225151828.png">
            <a:hlinkClick r:id="rId5"/>
          </p:cNvPr>
          <p:cNvPicPr>
            <a:picLocks noChangeAspect="1"/>
          </p:cNvPicPr>
          <p:nvPr/>
        </p:nvPicPr>
        <p:blipFill>
          <a:blip r:embed="rId6" cstate="print"/>
          <a:stretch>
            <a:fillRect/>
          </a:stretch>
        </p:blipFill>
        <p:spPr>
          <a:xfrm>
            <a:off x="6162038" y="1912262"/>
            <a:ext cx="4593048" cy="145505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4" name="图片 23" descr="QQ截图20171225162940.png">
            <a:hlinkClick r:id="rId7"/>
          </p:cNvPr>
          <p:cNvPicPr>
            <a:picLocks noChangeAspect="1"/>
          </p:cNvPicPr>
          <p:nvPr/>
        </p:nvPicPr>
        <p:blipFill>
          <a:blip r:embed="rId8" cstate="print"/>
          <a:stretch>
            <a:fillRect/>
          </a:stretch>
        </p:blipFill>
        <p:spPr>
          <a:xfrm>
            <a:off x="6198004" y="3900721"/>
            <a:ext cx="4644167" cy="141150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603" name="文本框 4"/>
          <p:cNvSpPr txBox="1">
            <a:spLocks noChangeArrowheads="1"/>
          </p:cNvSpPr>
          <p:nvPr/>
        </p:nvSpPr>
        <p:spPr bwMode="auto">
          <a:xfrm>
            <a:off x="685800" y="282575"/>
            <a:ext cx="2971800" cy="400110"/>
          </a:xfrm>
          <a:prstGeom prst="rect">
            <a:avLst/>
          </a:prstGeom>
          <a:noFill/>
          <a:ln w="9525">
            <a:noFill/>
            <a:miter lim="800000"/>
            <a:headEnd/>
            <a:tailEnd/>
          </a:ln>
        </p:spPr>
        <p:txBody>
          <a:bodyPr wrap="square">
            <a:spAutoFit/>
          </a:bodyPr>
          <a:lstStyle/>
          <a:p>
            <a:pPr eaLnBrk="1" hangingPunct="1"/>
            <a:r>
              <a:rPr lang="zh-CN" altLang="en-US" sz="2000" b="1" dirty="0" smtClean="0">
                <a:latin typeface="微软雅黑" pitchFamily="34" charset="-122"/>
                <a:ea typeface="微软雅黑" pitchFamily="34" charset="-122"/>
              </a:rPr>
              <a:t>自建数据库资源</a:t>
            </a:r>
            <a:endParaRPr lang="zh-CN" altLang="en-US" sz="2000" b="1" dirty="0">
              <a:latin typeface="微软雅黑" pitchFamily="34" charset="-122"/>
              <a:ea typeface="微软雅黑" pitchFamily="34" charset="-122"/>
            </a:endParaRPr>
          </a:p>
        </p:txBody>
      </p:sp>
      <p:pic>
        <p:nvPicPr>
          <p:cNvPr id="5" name="图片 4" descr="QQ截图20171226095408.png"/>
          <p:cNvPicPr>
            <a:picLocks noChangeAspect="1"/>
          </p:cNvPicPr>
          <p:nvPr/>
        </p:nvPicPr>
        <p:blipFill>
          <a:blip r:embed="rId3" cstate="print"/>
          <a:stretch>
            <a:fillRect/>
          </a:stretch>
        </p:blipFill>
        <p:spPr>
          <a:xfrm>
            <a:off x="0" y="740229"/>
            <a:ext cx="12192000" cy="611777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5603" name="文本框 4"/>
          <p:cNvSpPr txBox="1">
            <a:spLocks noChangeArrowheads="1"/>
          </p:cNvSpPr>
          <p:nvPr/>
        </p:nvSpPr>
        <p:spPr bwMode="auto">
          <a:xfrm>
            <a:off x="685800" y="282575"/>
            <a:ext cx="2318657" cy="400110"/>
          </a:xfrm>
          <a:prstGeom prst="rect">
            <a:avLst/>
          </a:prstGeom>
          <a:noFill/>
          <a:ln w="9525">
            <a:noFill/>
            <a:miter lim="800000"/>
            <a:headEnd/>
            <a:tailEnd/>
          </a:ln>
        </p:spPr>
        <p:txBody>
          <a:bodyPr wrap="square">
            <a:spAutoFit/>
          </a:bodyPr>
          <a:lstStyle/>
          <a:p>
            <a:pPr eaLnBrk="1" hangingPunct="1"/>
            <a:r>
              <a:rPr lang="zh-CN" altLang="en-US" sz="2000" b="1" dirty="0" smtClean="0">
                <a:solidFill>
                  <a:prstClr val="black"/>
                </a:solidFill>
                <a:latin typeface="微软雅黑" pitchFamily="34" charset="-122"/>
                <a:ea typeface="微软雅黑" pitchFamily="34" charset="-122"/>
              </a:rPr>
              <a:t>自建数据库资源</a:t>
            </a:r>
            <a:endParaRPr lang="zh-CN" altLang="en-US" sz="2000" b="1" dirty="0">
              <a:solidFill>
                <a:prstClr val="black"/>
              </a:solidFill>
              <a:latin typeface="微软雅黑" pitchFamily="34" charset="-122"/>
              <a:ea typeface="微软雅黑" pitchFamily="34" charset="-122"/>
            </a:endParaRPr>
          </a:p>
        </p:txBody>
      </p:sp>
      <p:pic>
        <p:nvPicPr>
          <p:cNvPr id="5" name="图片 4" descr="QQ截图20171226095030.png"/>
          <p:cNvPicPr>
            <a:picLocks noChangeAspect="1"/>
          </p:cNvPicPr>
          <p:nvPr/>
        </p:nvPicPr>
        <p:blipFill>
          <a:blip r:embed="rId3" cstate="print"/>
          <a:stretch>
            <a:fillRect/>
          </a:stretch>
        </p:blipFill>
        <p:spPr>
          <a:xfrm>
            <a:off x="0" y="682171"/>
            <a:ext cx="12192000" cy="6175828"/>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5898"/>
        </a:solidFill>
        <a:effectLst/>
      </p:bgPr>
    </p:bg>
    <p:spTree>
      <p:nvGrpSpPr>
        <p:cNvPr id="1" name=""/>
        <p:cNvGrpSpPr/>
        <p:nvPr/>
      </p:nvGrpSpPr>
      <p:grpSpPr>
        <a:xfrm>
          <a:off x="0" y="0"/>
          <a:ext cx="0" cy="0"/>
          <a:chOff x="0" y="0"/>
          <a:chExt cx="0" cy="0"/>
        </a:xfrm>
      </p:grpSpPr>
      <p:sp>
        <p:nvSpPr>
          <p:cNvPr id="7" name="矩形 6"/>
          <p:cNvSpPr/>
          <p:nvPr/>
        </p:nvSpPr>
        <p:spPr>
          <a:xfrm>
            <a:off x="0" y="3178175"/>
            <a:ext cx="12192000" cy="2235200"/>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459" name="文本框 3361"/>
          <p:cNvSpPr txBox="1">
            <a:spLocks noChangeArrowheads="1"/>
          </p:cNvSpPr>
          <p:nvPr/>
        </p:nvSpPr>
        <p:spPr bwMode="auto">
          <a:xfrm>
            <a:off x="5181841" y="3227388"/>
            <a:ext cx="2409825" cy="1938992"/>
          </a:xfrm>
          <a:prstGeom prst="rect">
            <a:avLst/>
          </a:prstGeom>
          <a:noFill/>
          <a:ln w="9525">
            <a:noFill/>
            <a:miter lim="800000"/>
            <a:headEnd/>
            <a:tailEnd/>
          </a:ln>
        </p:spPr>
        <p:txBody>
          <a:bodyPr>
            <a:spAutoFit/>
          </a:bodyPr>
          <a:lstStyle/>
          <a:p>
            <a:pPr eaLnBrk="1" hangingPunct="1"/>
            <a:r>
              <a:rPr lang="en-US" altLang="zh-CN" sz="12000" dirty="0">
                <a:solidFill>
                  <a:schemeClr val="bg1"/>
                </a:solidFill>
                <a:latin typeface="Impact" pitchFamily="34" charset="0"/>
              </a:rPr>
              <a:t>03</a:t>
            </a:r>
            <a:endParaRPr lang="zh-CN" altLang="en-US" sz="12000" dirty="0">
              <a:solidFill>
                <a:schemeClr val="bg1"/>
              </a:solidFill>
              <a:latin typeface="Impact" pitchFamily="34" charset="0"/>
            </a:endParaRPr>
          </a:p>
        </p:txBody>
      </p:sp>
      <p:sp>
        <p:nvSpPr>
          <p:cNvPr id="19460" name="文本框 770"/>
          <p:cNvSpPr txBox="1">
            <a:spLocks noChangeArrowheads="1"/>
          </p:cNvSpPr>
          <p:nvPr/>
        </p:nvSpPr>
        <p:spPr bwMode="auto">
          <a:xfrm>
            <a:off x="6937829" y="3692525"/>
            <a:ext cx="4889046" cy="861774"/>
          </a:xfrm>
          <a:prstGeom prst="rect">
            <a:avLst/>
          </a:prstGeom>
          <a:noFill/>
          <a:ln w="9525">
            <a:noFill/>
            <a:miter lim="800000"/>
            <a:headEnd/>
            <a:tailEnd/>
          </a:ln>
        </p:spPr>
        <p:txBody>
          <a:bodyPr wrap="square">
            <a:spAutoFit/>
          </a:bodyPr>
          <a:lstStyle/>
          <a:p>
            <a:pPr eaLnBrk="1" hangingPunct="1"/>
            <a:r>
              <a:rPr lang="zh-CN" altLang="en-US" sz="5000" b="1" dirty="0" smtClean="0">
                <a:solidFill>
                  <a:schemeClr val="bg1"/>
                </a:solidFill>
                <a:latin typeface="微软雅黑" pitchFamily="34" charset="-122"/>
                <a:ea typeface="微软雅黑" pitchFamily="34" charset="-122"/>
              </a:rPr>
              <a:t>试用数据库资源</a:t>
            </a:r>
            <a:endParaRPr lang="zh-CN" altLang="en-US" sz="5000" b="1" dirty="0">
              <a:solidFill>
                <a:schemeClr val="bg1"/>
              </a:solidFill>
              <a:latin typeface="微软雅黑" pitchFamily="34" charset="-122"/>
              <a:ea typeface="微软雅黑" pitchFamily="34" charset="-122"/>
            </a:endParaRPr>
          </a:p>
        </p:txBody>
      </p:sp>
      <p:pic>
        <p:nvPicPr>
          <p:cNvPr id="19462" name="图片 3362"/>
          <p:cNvPicPr>
            <a:picLocks noChangeAspect="1"/>
          </p:cNvPicPr>
          <p:nvPr/>
        </p:nvPicPr>
        <p:blipFill>
          <a:blip r:embed="rId2" cstate="print"/>
          <a:srcRect/>
          <a:stretch>
            <a:fillRect/>
          </a:stretch>
        </p:blipFill>
        <p:spPr bwMode="auto">
          <a:xfrm>
            <a:off x="1077913" y="1854200"/>
            <a:ext cx="41148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483" name="文本框 4"/>
          <p:cNvSpPr txBox="1">
            <a:spLocks noChangeArrowheads="1"/>
          </p:cNvSpPr>
          <p:nvPr/>
        </p:nvSpPr>
        <p:spPr bwMode="auto">
          <a:xfrm>
            <a:off x="685800" y="282575"/>
            <a:ext cx="2657475" cy="400050"/>
          </a:xfrm>
          <a:prstGeom prst="rect">
            <a:avLst/>
          </a:prstGeom>
          <a:noFill/>
          <a:ln w="9525">
            <a:noFill/>
            <a:miter lim="800000"/>
            <a:headEnd/>
            <a:tailEnd/>
          </a:ln>
        </p:spPr>
        <p:txBody>
          <a:bodyPr>
            <a:spAutoFit/>
          </a:bodyPr>
          <a:lstStyle/>
          <a:p>
            <a:pPr eaLnBrk="1" hangingPunct="1"/>
            <a:r>
              <a:rPr lang="zh-CN" altLang="en-US" sz="2000" b="1" dirty="0" smtClean="0">
                <a:latin typeface="微软雅黑" pitchFamily="34" charset="-122"/>
                <a:ea typeface="微软雅黑" pitchFamily="34" charset="-122"/>
              </a:rPr>
              <a:t>试用数据库资源</a:t>
            </a:r>
            <a:endParaRPr lang="zh-CN" altLang="en-US" sz="2000" b="1" dirty="0">
              <a:latin typeface="微软雅黑" pitchFamily="34" charset="-122"/>
              <a:ea typeface="微软雅黑" pitchFamily="34" charset="-122"/>
            </a:endParaRPr>
          </a:p>
        </p:txBody>
      </p:sp>
      <p:sp>
        <p:nvSpPr>
          <p:cNvPr id="20494" name="矩形 15"/>
          <p:cNvSpPr>
            <a:spLocks noChangeArrowheads="1"/>
          </p:cNvSpPr>
          <p:nvPr/>
        </p:nvSpPr>
        <p:spPr bwMode="auto">
          <a:xfrm>
            <a:off x="6554788" y="2295525"/>
            <a:ext cx="4918075" cy="495136"/>
          </a:xfrm>
          <a:prstGeom prst="rect">
            <a:avLst/>
          </a:prstGeom>
          <a:noFill/>
          <a:ln w="9525">
            <a:noFill/>
            <a:miter lim="800000"/>
            <a:headEnd/>
            <a:tailEnd/>
          </a:ln>
        </p:spPr>
        <p:txBody>
          <a:bodyPr lIns="0" tIns="0" rIns="0" bIns="0">
            <a:spAutoFit/>
          </a:bodyPr>
          <a:lstStyle/>
          <a:p>
            <a:pPr defTabSz="1216025" eaLnBrk="1" hangingPunct="1">
              <a:lnSpc>
                <a:spcPct val="120000"/>
              </a:lnSpc>
              <a:spcBef>
                <a:spcPct val="20000"/>
              </a:spcBef>
            </a:pPr>
            <a:r>
              <a:rPr lang="zh-CN" altLang="en-US" sz="1400" dirty="0">
                <a:solidFill>
                  <a:schemeClr val="bg1"/>
                </a:solidFill>
                <a:latin typeface="微软雅黑" pitchFamily="34" charset="-122"/>
                <a:ea typeface="微软雅黑" pitchFamily="34" charset="-122"/>
                <a:sym typeface="Arial" pitchFamily="34" charset="0"/>
              </a:rPr>
              <a:t>单击此处编辑您要的内容，建议您在展示时采用微软雅黑字体，本模版所有图形</a:t>
            </a:r>
            <a:r>
              <a:rPr lang="zh-CN" altLang="en-US" sz="1400" dirty="0" smtClean="0">
                <a:solidFill>
                  <a:schemeClr val="bg1"/>
                </a:solidFill>
                <a:latin typeface="微软雅黑" pitchFamily="34" charset="-122"/>
                <a:ea typeface="微软雅黑" pitchFamily="34" charset="-122"/>
                <a:sym typeface="Arial" pitchFamily="34" charset="0"/>
              </a:rPr>
              <a:t>线及其</a:t>
            </a:r>
            <a:r>
              <a:rPr lang="zh-CN" altLang="en-US" sz="1400" dirty="0">
                <a:solidFill>
                  <a:schemeClr val="bg1"/>
                </a:solidFill>
                <a:latin typeface="微软雅黑" pitchFamily="34" charset="-122"/>
                <a:ea typeface="微软雅黑" pitchFamily="34" charset="-122"/>
                <a:sym typeface="Arial" pitchFamily="34" charset="0"/>
              </a:rPr>
              <a:t>相应素材均可自由编辑、改色、替换。</a:t>
            </a:r>
            <a:endParaRPr lang="en-US" altLang="zh-CN" sz="1400" dirty="0">
              <a:solidFill>
                <a:schemeClr val="bg1"/>
              </a:solidFill>
              <a:latin typeface="微软雅黑" pitchFamily="34" charset="-122"/>
              <a:ea typeface="微软雅黑" pitchFamily="34" charset="-122"/>
              <a:sym typeface="Arial" pitchFamily="34" charset="0"/>
            </a:endParaRPr>
          </a:p>
        </p:txBody>
      </p:sp>
      <p:sp>
        <p:nvSpPr>
          <p:cNvPr id="20496" name="TextBox 13"/>
          <p:cNvSpPr txBox="1">
            <a:spLocks noChangeArrowheads="1"/>
          </p:cNvSpPr>
          <p:nvPr/>
        </p:nvSpPr>
        <p:spPr bwMode="auto">
          <a:xfrm>
            <a:off x="10026650" y="3176588"/>
            <a:ext cx="1508125" cy="554037"/>
          </a:xfrm>
          <a:prstGeom prst="rect">
            <a:avLst/>
          </a:prstGeom>
          <a:noFill/>
          <a:ln w="9525">
            <a:noFill/>
            <a:miter lim="800000"/>
            <a:headEnd/>
            <a:tailEnd/>
          </a:ln>
        </p:spPr>
        <p:txBody>
          <a:bodyPr lIns="0" tIns="0" rIns="0" bIns="0">
            <a:spAutoFit/>
          </a:bodyPr>
          <a:lstStyle/>
          <a:p>
            <a:pPr algn="ctr" defTabSz="1216025" eaLnBrk="1" hangingPunct="1">
              <a:spcBef>
                <a:spcPct val="20000"/>
              </a:spcBef>
            </a:pPr>
            <a:r>
              <a:rPr lang="zh-CN" altLang="en-US" sz="1200">
                <a:solidFill>
                  <a:schemeClr val="bg1"/>
                </a:solidFill>
                <a:latin typeface="Arial" pitchFamily="34" charset="0"/>
                <a:ea typeface="微软雅黑" pitchFamily="34" charset="-122"/>
                <a:sym typeface="Arial" pitchFamily="34" charset="0"/>
              </a:rPr>
              <a:t>单击此处可编辑内容，根据您的需要自由拉伸文本框大小</a:t>
            </a:r>
            <a:endParaRPr lang="en-US" altLang="zh-CN" sz="1200">
              <a:solidFill>
                <a:schemeClr val="bg1"/>
              </a:solidFill>
              <a:latin typeface="Arial" pitchFamily="34" charset="0"/>
              <a:ea typeface="微软雅黑" pitchFamily="34" charset="-122"/>
              <a:sym typeface="Arial" pitchFamily="34" charset="0"/>
            </a:endParaRPr>
          </a:p>
        </p:txBody>
      </p:sp>
      <p:sp>
        <p:nvSpPr>
          <p:cNvPr id="20498" name="TextBox 13"/>
          <p:cNvSpPr txBox="1">
            <a:spLocks noChangeArrowheads="1"/>
          </p:cNvSpPr>
          <p:nvPr/>
        </p:nvSpPr>
        <p:spPr bwMode="auto">
          <a:xfrm>
            <a:off x="10026650" y="4359275"/>
            <a:ext cx="1508125" cy="554038"/>
          </a:xfrm>
          <a:prstGeom prst="rect">
            <a:avLst/>
          </a:prstGeom>
          <a:noFill/>
          <a:ln w="9525">
            <a:noFill/>
            <a:miter lim="800000"/>
            <a:headEnd/>
            <a:tailEnd/>
          </a:ln>
        </p:spPr>
        <p:txBody>
          <a:bodyPr lIns="0" tIns="0" rIns="0" bIns="0">
            <a:spAutoFit/>
          </a:bodyPr>
          <a:lstStyle/>
          <a:p>
            <a:pPr algn="ctr" defTabSz="1216025" eaLnBrk="1" hangingPunct="1">
              <a:spcBef>
                <a:spcPct val="20000"/>
              </a:spcBef>
            </a:pPr>
            <a:r>
              <a:rPr lang="zh-CN" altLang="en-US" sz="1200">
                <a:solidFill>
                  <a:schemeClr val="bg1"/>
                </a:solidFill>
                <a:latin typeface="Arial" pitchFamily="34" charset="0"/>
                <a:ea typeface="微软雅黑" pitchFamily="34" charset="-122"/>
                <a:sym typeface="Arial" pitchFamily="34" charset="0"/>
              </a:rPr>
              <a:t>单击此处可编辑内容，根据您的需要自由拉伸文本框大小</a:t>
            </a:r>
            <a:endParaRPr lang="en-US" altLang="zh-CN" sz="1200">
              <a:solidFill>
                <a:schemeClr val="bg1"/>
              </a:solidFill>
              <a:latin typeface="Arial" pitchFamily="34" charset="0"/>
              <a:ea typeface="微软雅黑" pitchFamily="34" charset="-122"/>
              <a:sym typeface="Arial" pitchFamily="34" charset="0"/>
            </a:endParaRPr>
          </a:p>
        </p:txBody>
      </p:sp>
      <p:graphicFrame>
        <p:nvGraphicFramePr>
          <p:cNvPr id="21" name="表格 20"/>
          <p:cNvGraphicFramePr>
            <a:graphicFrameLocks noGrp="1"/>
          </p:cNvGraphicFramePr>
          <p:nvPr/>
        </p:nvGraphicFramePr>
        <p:xfrm>
          <a:off x="783773" y="810665"/>
          <a:ext cx="10627618" cy="5851397"/>
        </p:xfrm>
        <a:graphic>
          <a:graphicData uri="http://schemas.openxmlformats.org/drawingml/2006/table">
            <a:tbl>
              <a:tblPr firstRow="1" bandRow="1">
                <a:tableStyleId>{3C2FFA5D-87B4-456A-9821-1D502468CF0F}</a:tableStyleId>
              </a:tblPr>
              <a:tblGrid>
                <a:gridCol w="4867618"/>
                <a:gridCol w="2160000"/>
                <a:gridCol w="1800000"/>
                <a:gridCol w="1800000"/>
              </a:tblGrid>
              <a:tr h="472071">
                <a:tc gridSpan="4">
                  <a:txBody>
                    <a:bodyPr/>
                    <a:lstStyle/>
                    <a:p>
                      <a:pPr algn="ctr"/>
                      <a:r>
                        <a:rPr lang="zh-CN" altLang="en-US" sz="2400" dirty="0" smtClean="0"/>
                        <a:t>试用数据库资源</a:t>
                      </a:r>
                      <a:endParaRPr lang="zh-CN" altLang="en-US" sz="2400" dirty="0">
                        <a:latin typeface="微软雅黑" pitchFamily="34" charset="-122"/>
                        <a:ea typeface="微软雅黑" pitchFamily="34" charset="-122"/>
                      </a:endParaRPr>
                    </a:p>
                  </a:txBody>
                  <a:tcPr/>
                </a:tc>
                <a:tc hMerge="1">
                  <a:txBody>
                    <a:bodyPr/>
                    <a:lstStyle/>
                    <a:p>
                      <a:endParaRPr lang="zh-CN" altLang="en-US" dirty="0"/>
                    </a:p>
                  </a:txBody>
                  <a:tcPr/>
                </a:tc>
                <a:tc hMerge="1">
                  <a:txBody>
                    <a:bodyPr/>
                    <a:lstStyle/>
                    <a:p>
                      <a:endParaRPr lang="zh-CN" altLang="en-US" dirty="0"/>
                    </a:p>
                  </a:txBody>
                  <a:tcPr/>
                </a:tc>
                <a:tc hMerge="1">
                  <a:txBody>
                    <a:bodyPr/>
                    <a:lstStyle/>
                    <a:p>
                      <a:endParaRPr lang="zh-CN" altLang="en-US" dirty="0"/>
                    </a:p>
                  </a:txBody>
                  <a:tcPr/>
                </a:tc>
              </a:tr>
              <a:tr h="388382">
                <a:tc>
                  <a:txBody>
                    <a:bodyPr/>
                    <a:lstStyle/>
                    <a:p>
                      <a:r>
                        <a:rPr lang="zh-CN" altLang="en-US" sz="1800" b="1" dirty="0" smtClean="0"/>
                        <a:t>名称</a:t>
                      </a:r>
                      <a:endParaRPr lang="zh-CN" altLang="en-US" sz="1800" b="1" dirty="0">
                        <a:latin typeface="微软雅黑" pitchFamily="34" charset="-122"/>
                        <a:ea typeface="微软雅黑" pitchFamily="34" charset="-122"/>
                      </a:endParaRPr>
                    </a:p>
                  </a:txBody>
                  <a:tcPr/>
                </a:tc>
                <a:tc>
                  <a:txBody>
                    <a:bodyPr/>
                    <a:lstStyle/>
                    <a:p>
                      <a:r>
                        <a:rPr lang="zh-CN" altLang="en-US" sz="1800" b="1" dirty="0" smtClean="0"/>
                        <a:t>类型</a:t>
                      </a:r>
                      <a:endParaRPr lang="zh-CN" altLang="en-US" sz="1800" b="1" dirty="0">
                        <a:latin typeface="微软雅黑" pitchFamily="34" charset="-122"/>
                        <a:ea typeface="微软雅黑" pitchFamily="34" charset="-122"/>
                      </a:endParaRPr>
                    </a:p>
                  </a:txBody>
                  <a:tcPr/>
                </a:tc>
                <a:tc>
                  <a:txBody>
                    <a:bodyPr/>
                    <a:lstStyle/>
                    <a:p>
                      <a:r>
                        <a:rPr lang="zh-CN" altLang="en-US" sz="1800" b="1" dirty="0" smtClean="0"/>
                        <a:t>点击数</a:t>
                      </a:r>
                      <a:endParaRPr lang="zh-CN" altLang="en-US" sz="1800" b="1" dirty="0">
                        <a:latin typeface="微软雅黑" pitchFamily="34" charset="-122"/>
                        <a:ea typeface="微软雅黑" pitchFamily="34" charset="-122"/>
                      </a:endParaRPr>
                    </a:p>
                  </a:txBody>
                  <a:tcPr/>
                </a:tc>
                <a:tc>
                  <a:txBody>
                    <a:bodyPr/>
                    <a:lstStyle/>
                    <a:p>
                      <a:r>
                        <a:rPr lang="zh-CN" altLang="en-US" sz="1800" b="1" dirty="0" smtClean="0"/>
                        <a:t>时间</a:t>
                      </a:r>
                      <a:endParaRPr lang="zh-CN" altLang="en-US" sz="1800" b="1" dirty="0">
                        <a:latin typeface="微软雅黑" pitchFamily="34" charset="-122"/>
                        <a:ea typeface="微软雅黑" pitchFamily="34" charset="-122"/>
                      </a:endParaRPr>
                    </a:p>
                  </a:txBody>
                  <a:tcPr/>
                </a:tc>
              </a:tr>
              <a:tr h="415912">
                <a:tc>
                  <a:txBody>
                    <a:bodyPr/>
                    <a:lstStyle/>
                    <a:p>
                      <a:r>
                        <a:rPr lang="en-US" altLang="zh-CN" dirty="0" smtClean="0"/>
                        <a:t>e</a:t>
                      </a:r>
                      <a:r>
                        <a:rPr lang="zh-CN" altLang="en-US" dirty="0" smtClean="0"/>
                        <a:t>搜（</a:t>
                      </a:r>
                      <a:r>
                        <a:rPr lang="en-US" altLang="zh-CN" dirty="0" smtClean="0"/>
                        <a:t>e-search</a:t>
                      </a:r>
                      <a:r>
                        <a:rPr lang="zh-CN" altLang="en-US" dirty="0" smtClean="0"/>
                        <a:t>）</a:t>
                      </a:r>
                      <a:r>
                        <a:rPr lang="en-US" altLang="zh-CN" dirty="0" smtClean="0"/>
                        <a:t> </a:t>
                      </a:r>
                      <a:endParaRPr lang="zh-CN" altLang="en-US" dirty="0"/>
                    </a:p>
                  </a:txBody>
                  <a:tcPr/>
                </a:tc>
                <a:tc>
                  <a:txBody>
                    <a:bodyPr/>
                    <a:lstStyle/>
                    <a:p>
                      <a:r>
                        <a:rPr lang="en-US" altLang="zh-CN" baseline="0" dirty="0" smtClean="0"/>
                        <a:t> </a:t>
                      </a:r>
                      <a:r>
                        <a:rPr lang="zh-CN" altLang="en-US" baseline="0" dirty="0" smtClean="0"/>
                        <a:t>综合</a:t>
                      </a:r>
                      <a:endParaRPr lang="zh-CN" altLang="en-US" dirty="0"/>
                    </a:p>
                  </a:txBody>
                  <a:tcPr/>
                </a:tc>
                <a:tc>
                  <a:txBody>
                    <a:bodyPr/>
                    <a:lstStyle/>
                    <a:p>
                      <a:r>
                        <a:rPr lang="en-US" altLang="zh-CN" dirty="0" smtClean="0"/>
                        <a:t>195</a:t>
                      </a:r>
                      <a:endParaRPr lang="zh-CN" altLang="en-US" dirty="0"/>
                    </a:p>
                  </a:txBody>
                  <a:tcPr/>
                </a:tc>
                <a:tc>
                  <a:txBody>
                    <a:bodyPr/>
                    <a:lstStyle/>
                    <a:p>
                      <a:r>
                        <a:rPr lang="en-US" altLang="zh-CN" dirty="0" smtClean="0"/>
                        <a:t>2017.11.21</a:t>
                      </a:r>
                      <a:endParaRPr lang="zh-CN" altLang="en-US" dirty="0"/>
                    </a:p>
                  </a:txBody>
                  <a:tcPr/>
                </a:tc>
              </a:tr>
              <a:tr h="415912">
                <a:tc>
                  <a:txBody>
                    <a:bodyPr/>
                    <a:lstStyle/>
                    <a:p>
                      <a:r>
                        <a:rPr lang="en-US" altLang="zh-CN" dirty="0" smtClean="0"/>
                        <a:t>CABI</a:t>
                      </a:r>
                      <a:r>
                        <a:rPr lang="zh-CN" altLang="en-US" dirty="0" smtClean="0"/>
                        <a:t>互动百科大全数据库</a:t>
                      </a:r>
                      <a:endParaRPr lang="zh-CN" altLang="en-US" dirty="0"/>
                    </a:p>
                  </a:txBody>
                  <a:tcPr/>
                </a:tc>
                <a:tc>
                  <a:txBody>
                    <a:bodyPr/>
                    <a:lstStyle/>
                    <a:p>
                      <a:r>
                        <a:rPr lang="zh-CN" altLang="en-US" dirty="0" smtClean="0"/>
                        <a:t>专业</a:t>
                      </a:r>
                      <a:endParaRPr lang="zh-CN" altLang="en-US" dirty="0"/>
                    </a:p>
                  </a:txBody>
                  <a:tcPr/>
                </a:tc>
                <a:tc>
                  <a:txBody>
                    <a:bodyPr/>
                    <a:lstStyle/>
                    <a:p>
                      <a:r>
                        <a:rPr lang="en-US" altLang="zh-CN" dirty="0" smtClean="0"/>
                        <a:t>202</a:t>
                      </a:r>
                      <a:endParaRPr lang="zh-CN" altLang="en-US" dirty="0"/>
                    </a:p>
                  </a:txBody>
                  <a:tcPr/>
                </a:tc>
                <a:tc>
                  <a:txBody>
                    <a:bodyPr/>
                    <a:lstStyle/>
                    <a:p>
                      <a:r>
                        <a:rPr lang="en-US" altLang="zh-CN" dirty="0" smtClean="0"/>
                        <a:t>2017.11.9</a:t>
                      </a:r>
                      <a:endParaRPr lang="zh-CN" altLang="en-US" dirty="0"/>
                    </a:p>
                  </a:txBody>
                  <a:tcPr/>
                </a:tc>
              </a:tr>
              <a:tr h="415912">
                <a:tc>
                  <a:txBody>
                    <a:bodyPr/>
                    <a:lstStyle/>
                    <a:p>
                      <a:r>
                        <a:rPr lang="zh-CN" altLang="en-US" dirty="0" smtClean="0"/>
                        <a:t>新学术</a:t>
                      </a:r>
                      <a:r>
                        <a:rPr lang="en-US" altLang="zh-CN" dirty="0" smtClean="0"/>
                        <a:t>SCI</a:t>
                      </a:r>
                      <a:r>
                        <a:rPr lang="zh-CN" altLang="en-US" dirty="0" smtClean="0"/>
                        <a:t>期刊精选整合平台</a:t>
                      </a:r>
                      <a:endParaRPr lang="zh-CN" altLang="en-US" dirty="0"/>
                    </a:p>
                  </a:txBody>
                  <a:tcPr/>
                </a:tc>
                <a:tc>
                  <a:txBody>
                    <a:bodyPr/>
                    <a:lstStyle/>
                    <a:p>
                      <a:r>
                        <a:rPr lang="zh-CN" altLang="en-US" dirty="0" smtClean="0"/>
                        <a:t>专业、外文</a:t>
                      </a:r>
                      <a:endParaRPr lang="zh-CN" altLang="en-US" dirty="0"/>
                    </a:p>
                  </a:txBody>
                  <a:tcPr/>
                </a:tc>
                <a:tc>
                  <a:txBody>
                    <a:bodyPr/>
                    <a:lstStyle/>
                    <a:p>
                      <a:r>
                        <a:rPr lang="en-US" altLang="zh-CN" dirty="0" smtClean="0"/>
                        <a:t>98</a:t>
                      </a:r>
                      <a:endParaRPr lang="zh-CN" altLang="en-US" dirty="0"/>
                    </a:p>
                  </a:txBody>
                  <a:tcPr/>
                </a:tc>
                <a:tc>
                  <a:txBody>
                    <a:bodyPr/>
                    <a:lstStyle/>
                    <a:p>
                      <a:r>
                        <a:rPr lang="en-US" altLang="zh-CN" dirty="0" smtClean="0"/>
                        <a:t>2017.11.3</a:t>
                      </a:r>
                      <a:endParaRPr lang="zh-CN" altLang="en-US" dirty="0"/>
                    </a:p>
                  </a:txBody>
                  <a:tcPr/>
                </a:tc>
              </a:tr>
              <a:tr h="415912">
                <a:tc>
                  <a:txBody>
                    <a:bodyPr/>
                    <a:lstStyle/>
                    <a:p>
                      <a:r>
                        <a:rPr lang="en-US" altLang="zh-CN" dirty="0" smtClean="0"/>
                        <a:t>RESSET</a:t>
                      </a:r>
                      <a:r>
                        <a:rPr lang="zh-CN" altLang="en-US" dirty="0" smtClean="0"/>
                        <a:t>金融研究数据库</a:t>
                      </a:r>
                      <a:endParaRPr lang="zh-CN" altLang="en-US" dirty="0"/>
                    </a:p>
                  </a:txBody>
                  <a:tcPr/>
                </a:tc>
                <a:tc>
                  <a:txBody>
                    <a:bodyPr/>
                    <a:lstStyle/>
                    <a:p>
                      <a:r>
                        <a:rPr lang="zh-CN" altLang="en-US" dirty="0" smtClean="0"/>
                        <a:t>专业、金融</a:t>
                      </a:r>
                      <a:endParaRPr lang="zh-CN" altLang="en-US" dirty="0"/>
                    </a:p>
                  </a:txBody>
                  <a:tcPr/>
                </a:tc>
                <a:tc>
                  <a:txBody>
                    <a:bodyPr/>
                    <a:lstStyle/>
                    <a:p>
                      <a:r>
                        <a:rPr lang="en-US" altLang="zh-CN" dirty="0" smtClean="0"/>
                        <a:t>1204</a:t>
                      </a:r>
                      <a:endParaRPr lang="zh-CN" altLang="en-US" dirty="0"/>
                    </a:p>
                  </a:txBody>
                  <a:tcPr/>
                </a:tc>
                <a:tc>
                  <a:txBody>
                    <a:bodyPr/>
                    <a:lstStyle/>
                    <a:p>
                      <a:r>
                        <a:rPr lang="en-US" altLang="zh-CN" dirty="0" smtClean="0"/>
                        <a:t>2017.6.9</a:t>
                      </a:r>
                      <a:endParaRPr lang="zh-CN" altLang="en-US" dirty="0"/>
                    </a:p>
                  </a:txBody>
                  <a:tcPr/>
                </a:tc>
              </a:tr>
              <a:tr h="415912">
                <a:tc>
                  <a:txBody>
                    <a:bodyPr/>
                    <a:lstStyle/>
                    <a:p>
                      <a:r>
                        <a:rPr lang="en-US" altLang="zh-CN" dirty="0" err="1" smtClean="0"/>
                        <a:t>NoteExpress</a:t>
                      </a:r>
                      <a:r>
                        <a:rPr lang="zh-CN" altLang="en-US" dirty="0" smtClean="0"/>
                        <a:t>参考文献管理与检索系统</a:t>
                      </a:r>
                      <a:endParaRPr lang="zh-CN" altLang="en-US" dirty="0"/>
                    </a:p>
                  </a:txBody>
                  <a:tcPr/>
                </a:tc>
                <a:tc>
                  <a:txBody>
                    <a:bodyPr/>
                    <a:lstStyle/>
                    <a:p>
                      <a:r>
                        <a:rPr lang="zh-CN" altLang="en-US" dirty="0" smtClean="0"/>
                        <a:t>管理工具系统</a:t>
                      </a:r>
                      <a:endParaRPr lang="zh-CN" altLang="en-US" dirty="0"/>
                    </a:p>
                  </a:txBody>
                  <a:tcPr/>
                </a:tc>
                <a:tc>
                  <a:txBody>
                    <a:bodyPr/>
                    <a:lstStyle/>
                    <a:p>
                      <a:r>
                        <a:rPr lang="en-US" altLang="zh-CN" dirty="0" smtClean="0"/>
                        <a:t>1244</a:t>
                      </a:r>
                      <a:endParaRPr lang="zh-CN" altLang="en-US" dirty="0"/>
                    </a:p>
                  </a:txBody>
                  <a:tcPr/>
                </a:tc>
                <a:tc>
                  <a:txBody>
                    <a:bodyPr/>
                    <a:lstStyle/>
                    <a:p>
                      <a:r>
                        <a:rPr lang="en-US" altLang="zh-CN" dirty="0" smtClean="0"/>
                        <a:t>2017.6.7</a:t>
                      </a:r>
                      <a:endParaRPr lang="zh-CN" altLang="en-US" dirty="0"/>
                    </a:p>
                  </a:txBody>
                  <a:tcPr/>
                </a:tc>
              </a:tr>
              <a:tr h="415912">
                <a:tc>
                  <a:txBody>
                    <a:bodyPr/>
                    <a:lstStyle/>
                    <a:p>
                      <a:r>
                        <a:rPr lang="en-US" altLang="zh-CN" dirty="0" smtClean="0"/>
                        <a:t>SYNC</a:t>
                      </a:r>
                      <a:r>
                        <a:rPr lang="zh-CN" altLang="en-US" dirty="0" smtClean="0"/>
                        <a:t>高校网络教学资源库</a:t>
                      </a:r>
                      <a:endParaRPr lang="zh-CN" altLang="en-US" dirty="0"/>
                    </a:p>
                  </a:txBody>
                  <a:tcPr/>
                </a:tc>
                <a:tc>
                  <a:txBody>
                    <a:bodyPr/>
                    <a:lstStyle/>
                    <a:p>
                      <a:r>
                        <a:rPr lang="zh-CN" altLang="en-US" dirty="0" smtClean="0"/>
                        <a:t>综合、教学资源</a:t>
                      </a:r>
                      <a:endParaRPr lang="zh-CN" altLang="en-US" dirty="0"/>
                    </a:p>
                  </a:txBody>
                  <a:tcPr/>
                </a:tc>
                <a:tc>
                  <a:txBody>
                    <a:bodyPr/>
                    <a:lstStyle/>
                    <a:p>
                      <a:r>
                        <a:rPr lang="en-US" altLang="zh-CN" dirty="0" smtClean="0"/>
                        <a:t>1016</a:t>
                      </a:r>
                      <a:endParaRPr lang="zh-CN" altLang="en-US" dirty="0"/>
                    </a:p>
                  </a:txBody>
                  <a:tcPr/>
                </a:tc>
                <a:tc>
                  <a:txBody>
                    <a:bodyPr/>
                    <a:lstStyle/>
                    <a:p>
                      <a:r>
                        <a:rPr lang="en-US" altLang="zh-CN" dirty="0" smtClean="0"/>
                        <a:t>2017.6.6</a:t>
                      </a:r>
                      <a:endParaRPr lang="zh-CN" altLang="en-US" dirty="0"/>
                    </a:p>
                  </a:txBody>
                  <a:tcPr/>
                </a:tc>
              </a:tr>
              <a:tr h="415912">
                <a:tc>
                  <a:txBody>
                    <a:bodyPr/>
                    <a:lstStyle/>
                    <a:p>
                      <a:r>
                        <a:rPr lang="zh-CN" altLang="en-US" dirty="0" smtClean="0"/>
                        <a:t>泉方云图书馆</a:t>
                      </a:r>
                      <a:endParaRPr lang="zh-CN" altLang="en-US" b="0" dirty="0"/>
                    </a:p>
                  </a:txBody>
                  <a:tcPr/>
                </a:tc>
                <a:tc>
                  <a:txBody>
                    <a:bodyPr/>
                    <a:lstStyle/>
                    <a:p>
                      <a:r>
                        <a:rPr lang="zh-CN" altLang="en-US" dirty="0" smtClean="0"/>
                        <a:t>综合</a:t>
                      </a:r>
                      <a:endParaRPr lang="zh-CN" altLang="en-US" dirty="0"/>
                    </a:p>
                  </a:txBody>
                  <a:tcPr/>
                </a:tc>
                <a:tc>
                  <a:txBody>
                    <a:bodyPr/>
                    <a:lstStyle/>
                    <a:p>
                      <a:r>
                        <a:rPr lang="en-US" altLang="zh-CN" dirty="0" smtClean="0"/>
                        <a:t>1411</a:t>
                      </a:r>
                      <a:endParaRPr lang="zh-CN" altLang="en-US" dirty="0"/>
                    </a:p>
                  </a:txBody>
                  <a:tcPr/>
                </a:tc>
                <a:tc>
                  <a:txBody>
                    <a:bodyPr/>
                    <a:lstStyle/>
                    <a:p>
                      <a:r>
                        <a:rPr lang="en-US" altLang="zh-CN" dirty="0" smtClean="0"/>
                        <a:t>2017.6.6</a:t>
                      </a:r>
                      <a:endParaRPr lang="zh-CN" altLang="en-US" dirty="0"/>
                    </a:p>
                  </a:txBody>
                  <a:tcPr/>
                </a:tc>
              </a:tr>
              <a:tr h="415912">
                <a:tc>
                  <a:txBody>
                    <a:bodyPr/>
                    <a:lstStyle/>
                    <a:p>
                      <a:r>
                        <a:rPr lang="zh-CN" altLang="en-US" dirty="0" smtClean="0"/>
                        <a:t>“软件通”学习系统</a:t>
                      </a:r>
                      <a:endParaRPr lang="zh-CN" altLang="en-US" b="0" dirty="0"/>
                    </a:p>
                  </a:txBody>
                  <a:tcPr/>
                </a:tc>
                <a:tc>
                  <a:txBody>
                    <a:bodyPr/>
                    <a:lstStyle/>
                    <a:p>
                      <a:r>
                        <a:rPr lang="zh-CN" altLang="en-US" dirty="0" smtClean="0"/>
                        <a:t>专业、学习系统</a:t>
                      </a:r>
                      <a:endParaRPr lang="zh-CN" altLang="en-US" dirty="0"/>
                    </a:p>
                  </a:txBody>
                  <a:tcPr/>
                </a:tc>
                <a:tc>
                  <a:txBody>
                    <a:bodyPr/>
                    <a:lstStyle/>
                    <a:p>
                      <a:r>
                        <a:rPr lang="en-US" altLang="zh-CN" dirty="0" smtClean="0"/>
                        <a:t>970</a:t>
                      </a:r>
                      <a:endParaRPr lang="zh-CN" altLang="en-US" dirty="0"/>
                    </a:p>
                  </a:txBody>
                  <a:tcPr/>
                </a:tc>
                <a:tc>
                  <a:txBody>
                    <a:bodyPr/>
                    <a:lstStyle/>
                    <a:p>
                      <a:r>
                        <a:rPr lang="en-US" altLang="zh-CN" dirty="0" smtClean="0"/>
                        <a:t>2017.5.12</a:t>
                      </a:r>
                      <a:endParaRPr lang="zh-CN" altLang="en-US" dirty="0"/>
                    </a:p>
                  </a:txBody>
                  <a:tcPr/>
                </a:tc>
              </a:tr>
              <a:tr h="415912">
                <a:tc>
                  <a:txBody>
                    <a:bodyPr/>
                    <a:lstStyle/>
                    <a:p>
                      <a:r>
                        <a:rPr lang="zh-CN" altLang="en-US" dirty="0" smtClean="0"/>
                        <a:t>“智汇三农”农业专业知识服务平台</a:t>
                      </a:r>
                      <a:endParaRPr lang="zh-CN" altLang="en-US" dirty="0"/>
                    </a:p>
                  </a:txBody>
                  <a:tcPr/>
                </a:tc>
                <a:tc>
                  <a:txBody>
                    <a:bodyPr/>
                    <a:lstStyle/>
                    <a:p>
                      <a:r>
                        <a:rPr lang="zh-CN" altLang="en-US" dirty="0" smtClean="0"/>
                        <a:t>专业</a:t>
                      </a:r>
                      <a:endParaRPr lang="zh-CN" altLang="en-US" dirty="0"/>
                    </a:p>
                  </a:txBody>
                  <a:tcPr/>
                </a:tc>
                <a:tc>
                  <a:txBody>
                    <a:bodyPr/>
                    <a:lstStyle/>
                    <a:p>
                      <a:r>
                        <a:rPr lang="en-US" altLang="zh-CN" dirty="0" smtClean="0"/>
                        <a:t>913</a:t>
                      </a:r>
                      <a:endParaRPr lang="zh-CN" altLang="en-US" dirty="0"/>
                    </a:p>
                  </a:txBody>
                  <a:tcPr/>
                </a:tc>
                <a:tc>
                  <a:txBody>
                    <a:bodyPr/>
                    <a:lstStyle/>
                    <a:p>
                      <a:r>
                        <a:rPr lang="en-US" altLang="zh-CN" dirty="0" smtClean="0"/>
                        <a:t>2017.5.12</a:t>
                      </a:r>
                      <a:endParaRPr lang="zh-CN" altLang="en-US" dirty="0"/>
                    </a:p>
                  </a:txBody>
                  <a:tcPr/>
                </a:tc>
              </a:tr>
              <a:tr h="415912">
                <a:tc>
                  <a:txBody>
                    <a:bodyPr/>
                    <a:lstStyle/>
                    <a:p>
                      <a:r>
                        <a:rPr lang="en-US" altLang="zh-CN" dirty="0" err="1" smtClean="0"/>
                        <a:t>MeTeL</a:t>
                      </a:r>
                      <a:r>
                        <a:rPr lang="zh-CN" altLang="en-US" dirty="0" smtClean="0"/>
                        <a:t>国外高校教学资源库</a:t>
                      </a:r>
                      <a:endParaRPr lang="zh-CN" altLang="en-US" dirty="0"/>
                    </a:p>
                  </a:txBody>
                  <a:tcPr/>
                </a:tc>
                <a:tc>
                  <a:txBody>
                    <a:bodyPr/>
                    <a:lstStyle/>
                    <a:p>
                      <a:r>
                        <a:rPr lang="zh-CN" altLang="en-US" dirty="0" smtClean="0"/>
                        <a:t>综合、教学多媒体</a:t>
                      </a:r>
                      <a:endParaRPr lang="zh-CN" altLang="en-US" dirty="0"/>
                    </a:p>
                  </a:txBody>
                  <a:tcPr/>
                </a:tc>
                <a:tc>
                  <a:txBody>
                    <a:bodyPr/>
                    <a:lstStyle/>
                    <a:p>
                      <a:r>
                        <a:rPr lang="en-US" altLang="zh-CN" dirty="0" smtClean="0"/>
                        <a:t>585</a:t>
                      </a:r>
                      <a:endParaRPr lang="zh-CN" altLang="en-US" dirty="0"/>
                    </a:p>
                  </a:txBody>
                  <a:tcPr/>
                </a:tc>
                <a:tc>
                  <a:txBody>
                    <a:bodyPr/>
                    <a:lstStyle/>
                    <a:p>
                      <a:r>
                        <a:rPr lang="en-US" altLang="zh-CN" dirty="0" smtClean="0"/>
                        <a:t>2017.4.24</a:t>
                      </a:r>
                      <a:endParaRPr lang="zh-CN" altLang="en-US" dirty="0"/>
                    </a:p>
                  </a:txBody>
                  <a:tcPr/>
                </a:tc>
              </a:tr>
              <a:tr h="415912">
                <a:tc>
                  <a:txBody>
                    <a:bodyPr/>
                    <a:lstStyle/>
                    <a:p>
                      <a:r>
                        <a:rPr lang="en-US" altLang="zh-CN" dirty="0" smtClean="0"/>
                        <a:t>DDS</a:t>
                      </a:r>
                      <a:r>
                        <a:rPr lang="zh-CN" altLang="en-US" dirty="0" smtClean="0"/>
                        <a:t>学位论文集成发现系统</a:t>
                      </a:r>
                      <a:endParaRPr lang="zh-CN" altLang="en-US" dirty="0"/>
                    </a:p>
                  </a:txBody>
                  <a:tcPr/>
                </a:tc>
                <a:tc>
                  <a:txBody>
                    <a:bodyPr/>
                    <a:lstStyle/>
                    <a:p>
                      <a:r>
                        <a:rPr lang="zh-CN" altLang="en-US" dirty="0" smtClean="0"/>
                        <a:t>综合、学位论文</a:t>
                      </a:r>
                      <a:endParaRPr lang="zh-CN" altLang="en-US" dirty="0"/>
                    </a:p>
                  </a:txBody>
                  <a:tcPr/>
                </a:tc>
                <a:tc>
                  <a:txBody>
                    <a:bodyPr/>
                    <a:lstStyle/>
                    <a:p>
                      <a:r>
                        <a:rPr lang="en-US" altLang="zh-CN" dirty="0" smtClean="0"/>
                        <a:t>568</a:t>
                      </a:r>
                      <a:endParaRPr lang="zh-CN" altLang="en-US" dirty="0"/>
                    </a:p>
                  </a:txBody>
                  <a:tcPr/>
                </a:tc>
                <a:tc>
                  <a:txBody>
                    <a:bodyPr/>
                    <a:lstStyle/>
                    <a:p>
                      <a:r>
                        <a:rPr lang="en-US" altLang="zh-CN" dirty="0" smtClean="0"/>
                        <a:t>2017.4.24</a:t>
                      </a:r>
                      <a:endParaRPr lang="zh-CN" altLang="en-US" dirty="0"/>
                    </a:p>
                  </a:txBody>
                  <a:tcPr/>
                </a:tc>
              </a:tr>
              <a:tr h="415912">
                <a:tc>
                  <a:txBody>
                    <a:bodyPr/>
                    <a:lstStyle/>
                    <a:p>
                      <a:r>
                        <a:rPr lang="en-US" altLang="zh-CN" dirty="0" smtClean="0"/>
                        <a:t>《</a:t>
                      </a:r>
                      <a:r>
                        <a:rPr lang="zh-CN" altLang="en-US" dirty="0" smtClean="0"/>
                        <a:t>全球大学生创新创业与就业数据库</a:t>
                      </a:r>
                      <a:r>
                        <a:rPr lang="en-US" altLang="zh-CN" dirty="0" smtClean="0"/>
                        <a:t>》</a:t>
                      </a:r>
                      <a:endParaRPr lang="zh-CN" altLang="en-US" dirty="0"/>
                    </a:p>
                  </a:txBody>
                  <a:tcPr/>
                </a:tc>
                <a:tc>
                  <a:txBody>
                    <a:bodyPr/>
                    <a:lstStyle/>
                    <a:p>
                      <a:r>
                        <a:rPr lang="zh-CN" altLang="en-US" dirty="0" smtClean="0"/>
                        <a:t>就业主题数据库</a:t>
                      </a:r>
                      <a:endParaRPr lang="zh-CN" altLang="en-US" dirty="0"/>
                    </a:p>
                  </a:txBody>
                  <a:tcPr/>
                </a:tc>
                <a:tc>
                  <a:txBody>
                    <a:bodyPr/>
                    <a:lstStyle/>
                    <a:p>
                      <a:r>
                        <a:rPr lang="en-US" altLang="zh-CN" dirty="0" smtClean="0"/>
                        <a:t>1207</a:t>
                      </a:r>
                      <a:endParaRPr lang="zh-CN" altLang="en-US" dirty="0"/>
                    </a:p>
                  </a:txBody>
                  <a:tcPr/>
                </a:tc>
                <a:tc>
                  <a:txBody>
                    <a:bodyPr/>
                    <a:lstStyle/>
                    <a:p>
                      <a:r>
                        <a:rPr lang="en-US" altLang="zh-CN" dirty="0" smtClean="0"/>
                        <a:t>2017.3.1</a:t>
                      </a:r>
                      <a:endParaRPr lang="zh-CN" altLang="en-US"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3760"/>
        </a:solidFill>
        <a:effectLst/>
      </p:bgPr>
    </p:bg>
    <p:spTree>
      <p:nvGrpSpPr>
        <p:cNvPr id="1" name=""/>
        <p:cNvGrpSpPr/>
        <p:nvPr/>
      </p:nvGrpSpPr>
      <p:grpSpPr>
        <a:xfrm>
          <a:off x="0" y="0"/>
          <a:ext cx="0" cy="0"/>
          <a:chOff x="0" y="0"/>
          <a:chExt cx="0" cy="0"/>
        </a:xfrm>
      </p:grpSpPr>
      <p:sp>
        <p:nvSpPr>
          <p:cNvPr id="140" name="任意多边形 139"/>
          <p:cNvSpPr/>
          <p:nvPr/>
        </p:nvSpPr>
        <p:spPr>
          <a:xfrm>
            <a:off x="0" y="9525"/>
            <a:ext cx="11134725" cy="6848475"/>
          </a:xfrm>
          <a:custGeom>
            <a:avLst/>
            <a:gdLst>
              <a:gd name="connsiteX0" fmla="*/ 4447063 w 11135481"/>
              <a:gd name="connsiteY0" fmla="*/ 0 h 6848401"/>
              <a:gd name="connsiteX1" fmla="*/ 11135481 w 11135481"/>
              <a:gd name="connsiteY1" fmla="*/ 6848401 h 6848401"/>
              <a:gd name="connsiteX2" fmla="*/ 0 w 11135481"/>
              <a:gd name="connsiteY2" fmla="*/ 6848401 h 6848401"/>
              <a:gd name="connsiteX3" fmla="*/ 0 w 11135481"/>
              <a:gd name="connsiteY3" fmla="*/ 5676736 h 6848401"/>
              <a:gd name="connsiteX4" fmla="*/ 1611244 w 11135481"/>
              <a:gd name="connsiteY4" fmla="*/ 1056 h 6848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135481" h="6848401">
                <a:moveTo>
                  <a:pt x="4447063" y="0"/>
                </a:moveTo>
                <a:lnTo>
                  <a:pt x="11135481" y="6848401"/>
                </a:lnTo>
                <a:lnTo>
                  <a:pt x="0" y="6848401"/>
                </a:lnTo>
                <a:lnTo>
                  <a:pt x="0" y="5676736"/>
                </a:lnTo>
                <a:lnTo>
                  <a:pt x="1611244" y="1056"/>
                </a:lnTo>
                <a:close/>
              </a:path>
            </a:pathLst>
          </a:custGeom>
          <a:solidFill>
            <a:srgbClr val="00588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grpSp>
        <p:nvGrpSpPr>
          <p:cNvPr id="28675" name="组合 138"/>
          <p:cNvGrpSpPr>
            <a:grpSpLocks/>
          </p:cNvGrpSpPr>
          <p:nvPr/>
        </p:nvGrpSpPr>
        <p:grpSpPr bwMode="auto">
          <a:xfrm>
            <a:off x="-15875" y="3900488"/>
            <a:ext cx="3355975" cy="2955925"/>
            <a:chOff x="-15875" y="3324226"/>
            <a:chExt cx="4010025" cy="3532187"/>
          </a:xfrm>
        </p:grpSpPr>
        <p:sp>
          <p:nvSpPr>
            <p:cNvPr id="28682" name="Freeform 5"/>
            <p:cNvSpPr>
              <a:spLocks/>
            </p:cNvSpPr>
            <p:nvPr/>
          </p:nvSpPr>
          <p:spPr bwMode="auto">
            <a:xfrm>
              <a:off x="2063750" y="3344863"/>
              <a:ext cx="1909763" cy="1911350"/>
            </a:xfrm>
            <a:custGeom>
              <a:avLst/>
              <a:gdLst>
                <a:gd name="T0" fmla="*/ 2147483647 w 95"/>
                <a:gd name="T1" fmla="*/ 2147483647 h 95"/>
                <a:gd name="T2" fmla="*/ 2147483647 w 95"/>
                <a:gd name="T3" fmla="*/ 2147483647 h 95"/>
                <a:gd name="T4" fmla="*/ 2147483647 w 95"/>
                <a:gd name="T5" fmla="*/ 2147483647 h 95"/>
                <a:gd name="T6" fmla="*/ 2147483647 w 95"/>
                <a:gd name="T7" fmla="*/ 2147483647 h 95"/>
                <a:gd name="T8" fmla="*/ 2147483647 w 95"/>
                <a:gd name="T9" fmla="*/ 2147483647 h 95"/>
                <a:gd name="T10" fmla="*/ 2147483647 w 95"/>
                <a:gd name="T11" fmla="*/ 2147483647 h 95"/>
                <a:gd name="T12" fmla="*/ 2147483647 w 95"/>
                <a:gd name="T13" fmla="*/ 2147483647 h 95"/>
                <a:gd name="T14" fmla="*/ 2147483647 w 95"/>
                <a:gd name="T15" fmla="*/ 2147483647 h 95"/>
                <a:gd name="T16" fmla="*/ 2147483647 w 95"/>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5">
                  <a:moveTo>
                    <a:pt x="43" y="94"/>
                  </a:moveTo>
                  <a:cubicBezTo>
                    <a:pt x="42" y="95"/>
                    <a:pt x="40" y="95"/>
                    <a:pt x="39" y="94"/>
                  </a:cubicBezTo>
                  <a:cubicBezTo>
                    <a:pt x="2" y="57"/>
                    <a:pt x="2" y="57"/>
                    <a:pt x="2" y="57"/>
                  </a:cubicBezTo>
                  <a:cubicBezTo>
                    <a:pt x="0" y="55"/>
                    <a:pt x="0" y="53"/>
                    <a:pt x="1" y="52"/>
                  </a:cubicBezTo>
                  <a:cubicBezTo>
                    <a:pt x="53" y="1"/>
                    <a:pt x="53" y="1"/>
                    <a:pt x="53" y="1"/>
                  </a:cubicBezTo>
                  <a:cubicBezTo>
                    <a:pt x="53" y="0"/>
                    <a:pt x="55" y="0"/>
                    <a:pt x="57" y="2"/>
                  </a:cubicBezTo>
                  <a:cubicBezTo>
                    <a:pt x="94" y="39"/>
                    <a:pt x="94" y="39"/>
                    <a:pt x="94" y="39"/>
                  </a:cubicBezTo>
                  <a:cubicBezTo>
                    <a:pt x="95" y="40"/>
                    <a:pt x="95" y="42"/>
                    <a:pt x="94" y="43"/>
                  </a:cubicBezTo>
                  <a:cubicBezTo>
                    <a:pt x="43" y="94"/>
                    <a:pt x="43" y="94"/>
                    <a:pt x="43" y="94"/>
                  </a:cubicBezTo>
                </a:path>
              </a:pathLst>
            </a:custGeom>
            <a:solidFill>
              <a:srgbClr val="6E6E71"/>
            </a:solidFill>
            <a:ln w="9525">
              <a:noFill/>
              <a:round/>
              <a:headEnd/>
              <a:tailEnd/>
            </a:ln>
          </p:spPr>
          <p:txBody>
            <a:bodyPr/>
            <a:lstStyle/>
            <a:p>
              <a:endParaRPr lang="zh-CN" altLang="en-US"/>
            </a:p>
          </p:txBody>
        </p:sp>
        <p:sp>
          <p:nvSpPr>
            <p:cNvPr id="28683" name="Freeform 6"/>
            <p:cNvSpPr>
              <a:spLocks/>
            </p:cNvSpPr>
            <p:nvPr/>
          </p:nvSpPr>
          <p:spPr bwMode="auto">
            <a:xfrm>
              <a:off x="2084387" y="3344863"/>
              <a:ext cx="1909763" cy="1911350"/>
            </a:xfrm>
            <a:custGeom>
              <a:avLst/>
              <a:gdLst>
                <a:gd name="T0" fmla="*/ 2147483647 w 95"/>
                <a:gd name="T1" fmla="*/ 2147483647 h 95"/>
                <a:gd name="T2" fmla="*/ 2147483647 w 95"/>
                <a:gd name="T3" fmla="*/ 2147483647 h 95"/>
                <a:gd name="T4" fmla="*/ 2147483647 w 95"/>
                <a:gd name="T5" fmla="*/ 2147483647 h 95"/>
                <a:gd name="T6" fmla="*/ 2147483647 w 95"/>
                <a:gd name="T7" fmla="*/ 2147483647 h 95"/>
                <a:gd name="T8" fmla="*/ 2147483647 w 95"/>
                <a:gd name="T9" fmla="*/ 2147483647 h 95"/>
                <a:gd name="T10" fmla="*/ 2147483647 w 95"/>
                <a:gd name="T11" fmla="*/ 2147483647 h 95"/>
                <a:gd name="T12" fmla="*/ 2147483647 w 95"/>
                <a:gd name="T13" fmla="*/ 2147483647 h 95"/>
                <a:gd name="T14" fmla="*/ 2147483647 w 95"/>
                <a:gd name="T15" fmla="*/ 2147483647 h 95"/>
                <a:gd name="T16" fmla="*/ 2147483647 w 95"/>
                <a:gd name="T17" fmla="*/ 2147483647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5" h="95">
                  <a:moveTo>
                    <a:pt x="42" y="94"/>
                  </a:moveTo>
                  <a:cubicBezTo>
                    <a:pt x="41" y="95"/>
                    <a:pt x="40" y="95"/>
                    <a:pt x="38" y="93"/>
                  </a:cubicBezTo>
                  <a:cubicBezTo>
                    <a:pt x="1" y="56"/>
                    <a:pt x="1" y="56"/>
                    <a:pt x="1" y="56"/>
                  </a:cubicBezTo>
                  <a:cubicBezTo>
                    <a:pt x="0" y="55"/>
                    <a:pt x="0" y="53"/>
                    <a:pt x="1" y="52"/>
                  </a:cubicBezTo>
                  <a:cubicBezTo>
                    <a:pt x="52" y="1"/>
                    <a:pt x="52" y="1"/>
                    <a:pt x="52" y="1"/>
                  </a:cubicBezTo>
                  <a:cubicBezTo>
                    <a:pt x="53" y="0"/>
                    <a:pt x="55" y="0"/>
                    <a:pt x="56" y="1"/>
                  </a:cubicBezTo>
                  <a:cubicBezTo>
                    <a:pt x="93" y="39"/>
                    <a:pt x="93" y="39"/>
                    <a:pt x="93" y="39"/>
                  </a:cubicBezTo>
                  <a:cubicBezTo>
                    <a:pt x="95" y="40"/>
                    <a:pt x="95" y="42"/>
                    <a:pt x="94" y="43"/>
                  </a:cubicBezTo>
                  <a:cubicBezTo>
                    <a:pt x="42" y="94"/>
                    <a:pt x="42" y="94"/>
                    <a:pt x="42" y="94"/>
                  </a:cubicBezTo>
                </a:path>
              </a:pathLst>
            </a:custGeom>
            <a:solidFill>
              <a:srgbClr val="FFFFFF"/>
            </a:solidFill>
            <a:ln w="9525">
              <a:noFill/>
              <a:round/>
              <a:headEnd/>
              <a:tailEnd/>
            </a:ln>
          </p:spPr>
          <p:txBody>
            <a:bodyPr/>
            <a:lstStyle/>
            <a:p>
              <a:endParaRPr lang="zh-CN" altLang="en-US"/>
            </a:p>
          </p:txBody>
        </p:sp>
        <p:sp>
          <p:nvSpPr>
            <p:cNvPr id="28684" name="Freeform 7"/>
            <p:cNvSpPr>
              <a:spLocks noEditPoints="1"/>
            </p:cNvSpPr>
            <p:nvPr/>
          </p:nvSpPr>
          <p:spPr bwMode="auto">
            <a:xfrm>
              <a:off x="2063750" y="3324226"/>
              <a:ext cx="1930400" cy="1931987"/>
            </a:xfrm>
            <a:custGeom>
              <a:avLst/>
              <a:gdLst>
                <a:gd name="T0" fmla="*/ 2147483647 w 96"/>
                <a:gd name="T1" fmla="*/ 2147483647 h 96"/>
                <a:gd name="T2" fmla="*/ 2147483647 w 96"/>
                <a:gd name="T3" fmla="*/ 2147483647 h 96"/>
                <a:gd name="T4" fmla="*/ 2147483647 w 96"/>
                <a:gd name="T5" fmla="*/ 2147483647 h 96"/>
                <a:gd name="T6" fmla="*/ 2147483647 w 96"/>
                <a:gd name="T7" fmla="*/ 2147483647 h 96"/>
                <a:gd name="T8" fmla="*/ 2147483647 w 96"/>
                <a:gd name="T9" fmla="*/ 2147483647 h 96"/>
                <a:gd name="T10" fmla="*/ 2147483647 w 96"/>
                <a:gd name="T11" fmla="*/ 2147483647 h 96"/>
                <a:gd name="T12" fmla="*/ 2147483647 w 96"/>
                <a:gd name="T13" fmla="*/ 2147483647 h 96"/>
                <a:gd name="T14" fmla="*/ 2147483647 w 96"/>
                <a:gd name="T15" fmla="*/ 2147483647 h 96"/>
                <a:gd name="T16" fmla="*/ 2147483647 w 96"/>
                <a:gd name="T17" fmla="*/ 2147483647 h 96"/>
                <a:gd name="T18" fmla="*/ 2147483647 w 96"/>
                <a:gd name="T19" fmla="*/ 2147483647 h 96"/>
                <a:gd name="T20" fmla="*/ 2147483647 w 96"/>
                <a:gd name="T21" fmla="*/ 2147483647 h 96"/>
                <a:gd name="T22" fmla="*/ 2147483647 w 96"/>
                <a:gd name="T23" fmla="*/ 2147483647 h 96"/>
                <a:gd name="T24" fmla="*/ 2147483647 w 96"/>
                <a:gd name="T25" fmla="*/ 2147483647 h 96"/>
                <a:gd name="T26" fmla="*/ 2147483647 w 96"/>
                <a:gd name="T27" fmla="*/ 2147483647 h 96"/>
                <a:gd name="T28" fmla="*/ 2147483647 w 96"/>
                <a:gd name="T29" fmla="*/ 2147483647 h 96"/>
                <a:gd name="T30" fmla="*/ 2147483647 w 96"/>
                <a:gd name="T31" fmla="*/ 2147483647 h 96"/>
                <a:gd name="T32" fmla="*/ 2147483647 w 96"/>
                <a:gd name="T33" fmla="*/ 2147483647 h 96"/>
                <a:gd name="T34" fmla="*/ 2147483647 w 96"/>
                <a:gd name="T35" fmla="*/ 2147483647 h 9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96" h="96">
                  <a:moveTo>
                    <a:pt x="2" y="57"/>
                  </a:moveTo>
                  <a:cubicBezTo>
                    <a:pt x="1" y="56"/>
                    <a:pt x="0" y="54"/>
                    <a:pt x="1" y="53"/>
                  </a:cubicBezTo>
                  <a:cubicBezTo>
                    <a:pt x="53" y="2"/>
                    <a:pt x="53" y="2"/>
                    <a:pt x="53" y="2"/>
                  </a:cubicBezTo>
                  <a:cubicBezTo>
                    <a:pt x="54" y="0"/>
                    <a:pt x="56" y="1"/>
                    <a:pt x="57" y="2"/>
                  </a:cubicBezTo>
                  <a:cubicBezTo>
                    <a:pt x="94" y="39"/>
                    <a:pt x="94" y="39"/>
                    <a:pt x="94" y="39"/>
                  </a:cubicBezTo>
                  <a:cubicBezTo>
                    <a:pt x="96" y="41"/>
                    <a:pt x="96" y="43"/>
                    <a:pt x="95" y="44"/>
                  </a:cubicBezTo>
                  <a:cubicBezTo>
                    <a:pt x="44" y="95"/>
                    <a:pt x="44" y="95"/>
                    <a:pt x="44" y="95"/>
                  </a:cubicBezTo>
                  <a:cubicBezTo>
                    <a:pt x="43" y="96"/>
                    <a:pt x="41" y="96"/>
                    <a:pt x="39" y="95"/>
                  </a:cubicBezTo>
                  <a:cubicBezTo>
                    <a:pt x="2" y="57"/>
                    <a:pt x="2" y="57"/>
                    <a:pt x="2" y="57"/>
                  </a:cubicBezTo>
                  <a:moveTo>
                    <a:pt x="53" y="2"/>
                  </a:moveTo>
                  <a:cubicBezTo>
                    <a:pt x="2" y="53"/>
                    <a:pt x="2" y="53"/>
                    <a:pt x="2" y="53"/>
                  </a:cubicBezTo>
                  <a:cubicBezTo>
                    <a:pt x="1" y="54"/>
                    <a:pt x="1" y="56"/>
                    <a:pt x="2" y="57"/>
                  </a:cubicBezTo>
                  <a:cubicBezTo>
                    <a:pt x="40" y="94"/>
                    <a:pt x="40" y="94"/>
                    <a:pt x="40" y="94"/>
                  </a:cubicBezTo>
                  <a:cubicBezTo>
                    <a:pt x="41" y="95"/>
                    <a:pt x="42" y="96"/>
                    <a:pt x="43" y="95"/>
                  </a:cubicBezTo>
                  <a:cubicBezTo>
                    <a:pt x="95" y="43"/>
                    <a:pt x="95" y="43"/>
                    <a:pt x="95" y="43"/>
                  </a:cubicBezTo>
                  <a:cubicBezTo>
                    <a:pt x="95" y="43"/>
                    <a:pt x="95" y="41"/>
                    <a:pt x="94" y="40"/>
                  </a:cubicBezTo>
                  <a:cubicBezTo>
                    <a:pt x="57" y="3"/>
                    <a:pt x="57" y="3"/>
                    <a:pt x="57" y="3"/>
                  </a:cubicBezTo>
                  <a:cubicBezTo>
                    <a:pt x="56" y="1"/>
                    <a:pt x="54" y="1"/>
                    <a:pt x="53" y="2"/>
                  </a:cubicBezTo>
                </a:path>
              </a:pathLst>
            </a:custGeom>
            <a:solidFill>
              <a:srgbClr val="B8B9B7"/>
            </a:solidFill>
            <a:ln w="9525">
              <a:noFill/>
              <a:round/>
              <a:headEnd/>
              <a:tailEnd/>
            </a:ln>
          </p:spPr>
          <p:txBody>
            <a:bodyPr/>
            <a:lstStyle/>
            <a:p>
              <a:endParaRPr lang="zh-CN" altLang="en-US"/>
            </a:p>
          </p:txBody>
        </p:sp>
        <p:sp>
          <p:nvSpPr>
            <p:cNvPr id="28685" name="Freeform 8"/>
            <p:cNvSpPr>
              <a:spLocks/>
            </p:cNvSpPr>
            <p:nvPr/>
          </p:nvSpPr>
          <p:spPr bwMode="auto">
            <a:xfrm>
              <a:off x="2244725" y="3505200"/>
              <a:ext cx="1587500" cy="1590675"/>
            </a:xfrm>
            <a:custGeom>
              <a:avLst/>
              <a:gdLst>
                <a:gd name="T0" fmla="*/ 2147483647 w 1000"/>
                <a:gd name="T1" fmla="*/ 2147483647 h 1002"/>
                <a:gd name="T2" fmla="*/ 0 w 1000"/>
                <a:gd name="T3" fmla="*/ 2147483647 h 1002"/>
                <a:gd name="T4" fmla="*/ 2147483647 w 1000"/>
                <a:gd name="T5" fmla="*/ 0 h 1002"/>
                <a:gd name="T6" fmla="*/ 2147483647 w 1000"/>
                <a:gd name="T7" fmla="*/ 2147483647 h 1002"/>
                <a:gd name="T8" fmla="*/ 2147483647 w 1000"/>
                <a:gd name="T9" fmla="*/ 2147483647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1002">
                  <a:moveTo>
                    <a:pt x="431" y="1002"/>
                  </a:moveTo>
                  <a:lnTo>
                    <a:pt x="0" y="571"/>
                  </a:lnTo>
                  <a:lnTo>
                    <a:pt x="570" y="0"/>
                  </a:lnTo>
                  <a:lnTo>
                    <a:pt x="1000" y="431"/>
                  </a:lnTo>
                  <a:lnTo>
                    <a:pt x="431" y="1002"/>
                  </a:lnTo>
                  <a:close/>
                </a:path>
              </a:pathLst>
            </a:custGeom>
            <a:solidFill>
              <a:srgbClr val="39BCD6"/>
            </a:solidFill>
            <a:ln w="9525">
              <a:noFill/>
              <a:round/>
              <a:headEnd/>
              <a:tailEnd/>
            </a:ln>
          </p:spPr>
          <p:txBody>
            <a:bodyPr/>
            <a:lstStyle/>
            <a:p>
              <a:endParaRPr lang="zh-CN" altLang="en-US"/>
            </a:p>
          </p:txBody>
        </p:sp>
        <p:sp>
          <p:nvSpPr>
            <p:cNvPr id="28686" name="Freeform 9"/>
            <p:cNvSpPr>
              <a:spLocks/>
            </p:cNvSpPr>
            <p:nvPr/>
          </p:nvSpPr>
          <p:spPr bwMode="auto">
            <a:xfrm>
              <a:off x="2244725" y="3505200"/>
              <a:ext cx="1587500" cy="1590675"/>
            </a:xfrm>
            <a:custGeom>
              <a:avLst/>
              <a:gdLst>
                <a:gd name="T0" fmla="*/ 2147483647 w 1000"/>
                <a:gd name="T1" fmla="*/ 2147483647 h 1002"/>
                <a:gd name="T2" fmla="*/ 0 w 1000"/>
                <a:gd name="T3" fmla="*/ 2147483647 h 1002"/>
                <a:gd name="T4" fmla="*/ 2147483647 w 1000"/>
                <a:gd name="T5" fmla="*/ 0 h 1002"/>
                <a:gd name="T6" fmla="*/ 2147483647 w 1000"/>
                <a:gd name="T7" fmla="*/ 2147483647 h 1002"/>
                <a:gd name="T8" fmla="*/ 2147483647 w 1000"/>
                <a:gd name="T9" fmla="*/ 2147483647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1002">
                  <a:moveTo>
                    <a:pt x="431" y="1002"/>
                  </a:moveTo>
                  <a:lnTo>
                    <a:pt x="0" y="571"/>
                  </a:lnTo>
                  <a:lnTo>
                    <a:pt x="570" y="0"/>
                  </a:lnTo>
                  <a:lnTo>
                    <a:pt x="1000" y="431"/>
                  </a:lnTo>
                  <a:lnTo>
                    <a:pt x="431" y="1002"/>
                  </a:lnTo>
                </a:path>
              </a:pathLst>
            </a:custGeom>
            <a:noFill/>
            <a:ln w="9525">
              <a:noFill/>
              <a:round/>
              <a:headEnd/>
              <a:tailEnd/>
            </a:ln>
          </p:spPr>
          <p:txBody>
            <a:bodyPr/>
            <a:lstStyle/>
            <a:p>
              <a:endParaRPr lang="zh-CN" altLang="en-US"/>
            </a:p>
          </p:txBody>
        </p:sp>
        <p:sp>
          <p:nvSpPr>
            <p:cNvPr id="28687" name="Freeform 10"/>
            <p:cNvSpPr>
              <a:spLocks/>
            </p:cNvSpPr>
            <p:nvPr/>
          </p:nvSpPr>
          <p:spPr bwMode="auto">
            <a:xfrm>
              <a:off x="3511550" y="3767138"/>
              <a:ext cx="60325" cy="60325"/>
            </a:xfrm>
            <a:custGeom>
              <a:avLst/>
              <a:gdLst>
                <a:gd name="T0" fmla="*/ 2147483647 w 3"/>
                <a:gd name="T1" fmla="*/ 2147483647 h 3"/>
                <a:gd name="T2" fmla="*/ 0 w 3"/>
                <a:gd name="T3" fmla="*/ 2147483647 h 3"/>
                <a:gd name="T4" fmla="*/ 0 w 3"/>
                <a:gd name="T5" fmla="*/ 0 h 3"/>
                <a:gd name="T6" fmla="*/ 2147483647 w 3"/>
                <a:gd name="T7" fmla="*/ 0 h 3"/>
                <a:gd name="T8" fmla="*/ 2147483647 w 3"/>
                <a:gd name="T9" fmla="*/ 2147483647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2" y="2"/>
                  </a:moveTo>
                  <a:cubicBezTo>
                    <a:pt x="2" y="3"/>
                    <a:pt x="1" y="3"/>
                    <a:pt x="0" y="2"/>
                  </a:cubicBezTo>
                  <a:cubicBezTo>
                    <a:pt x="0" y="2"/>
                    <a:pt x="0" y="1"/>
                    <a:pt x="0" y="0"/>
                  </a:cubicBezTo>
                  <a:cubicBezTo>
                    <a:pt x="1" y="0"/>
                    <a:pt x="2" y="0"/>
                    <a:pt x="2" y="0"/>
                  </a:cubicBezTo>
                  <a:cubicBezTo>
                    <a:pt x="3" y="1"/>
                    <a:pt x="3" y="2"/>
                    <a:pt x="2" y="2"/>
                  </a:cubicBezTo>
                  <a:close/>
                </a:path>
              </a:pathLst>
            </a:custGeom>
            <a:solidFill>
              <a:srgbClr val="CBCCCB"/>
            </a:solidFill>
            <a:ln w="9525">
              <a:noFill/>
              <a:round/>
              <a:headEnd/>
              <a:tailEnd/>
            </a:ln>
          </p:spPr>
          <p:txBody>
            <a:bodyPr/>
            <a:lstStyle/>
            <a:p>
              <a:endParaRPr lang="zh-CN" altLang="en-US"/>
            </a:p>
          </p:txBody>
        </p:sp>
        <p:sp>
          <p:nvSpPr>
            <p:cNvPr id="28688" name="Rectangle 11"/>
            <p:cNvSpPr>
              <a:spLocks noChangeArrowheads="1"/>
            </p:cNvSpPr>
            <p:nvPr/>
          </p:nvSpPr>
          <p:spPr bwMode="auto">
            <a:xfrm>
              <a:off x="3532187" y="3787775"/>
              <a:ext cx="19050" cy="20637"/>
            </a:xfrm>
            <a:prstGeom prst="rect">
              <a:avLst/>
            </a:prstGeom>
            <a:solidFill>
              <a:srgbClr val="FFFFFF"/>
            </a:solidFill>
            <a:ln w="9525">
              <a:noFill/>
              <a:miter lim="800000"/>
              <a:headEnd/>
              <a:tailEnd/>
            </a:ln>
          </p:spPr>
          <p:txBody>
            <a:bodyPr/>
            <a:lstStyle/>
            <a:p>
              <a:pPr eaLnBrk="1" hangingPunct="1"/>
              <a:endParaRPr lang="zh-CN" altLang="en-US"/>
            </a:p>
          </p:txBody>
        </p:sp>
        <p:sp>
          <p:nvSpPr>
            <p:cNvPr id="28689" name="Freeform 12"/>
            <p:cNvSpPr>
              <a:spLocks/>
            </p:cNvSpPr>
            <p:nvPr/>
          </p:nvSpPr>
          <p:spPr bwMode="auto">
            <a:xfrm>
              <a:off x="2486025" y="4752975"/>
              <a:ext cx="80963" cy="80962"/>
            </a:xfrm>
            <a:custGeom>
              <a:avLst/>
              <a:gdLst>
                <a:gd name="T0" fmla="*/ 2147483647 w 51"/>
                <a:gd name="T1" fmla="*/ 2147483647 h 51"/>
                <a:gd name="T2" fmla="*/ 2147483647 w 51"/>
                <a:gd name="T3" fmla="*/ 2147483647 h 51"/>
                <a:gd name="T4" fmla="*/ 0 w 51"/>
                <a:gd name="T5" fmla="*/ 2147483647 h 51"/>
                <a:gd name="T6" fmla="*/ 0 w 51"/>
                <a:gd name="T7" fmla="*/ 2147483647 h 51"/>
                <a:gd name="T8" fmla="*/ 2147483647 w 51"/>
                <a:gd name="T9" fmla="*/ 0 h 51"/>
                <a:gd name="T10" fmla="*/ 2147483647 w 51"/>
                <a:gd name="T11" fmla="*/ 0 h 51"/>
                <a:gd name="T12" fmla="*/ 2147483647 w 51"/>
                <a:gd name="T13" fmla="*/ 2147483647 h 51"/>
                <a:gd name="T14" fmla="*/ 2147483647 w 51"/>
                <a:gd name="T15" fmla="*/ 2147483647 h 51"/>
                <a:gd name="T16" fmla="*/ 2147483647 w 51"/>
                <a:gd name="T17" fmla="*/ 214748364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1">
                  <a:moveTo>
                    <a:pt x="38" y="51"/>
                  </a:moveTo>
                  <a:lnTo>
                    <a:pt x="25" y="51"/>
                  </a:lnTo>
                  <a:lnTo>
                    <a:pt x="0" y="26"/>
                  </a:lnTo>
                  <a:lnTo>
                    <a:pt x="0" y="13"/>
                  </a:lnTo>
                  <a:lnTo>
                    <a:pt x="13" y="0"/>
                  </a:lnTo>
                  <a:lnTo>
                    <a:pt x="25" y="0"/>
                  </a:lnTo>
                  <a:lnTo>
                    <a:pt x="51" y="26"/>
                  </a:lnTo>
                  <a:lnTo>
                    <a:pt x="51" y="38"/>
                  </a:lnTo>
                  <a:lnTo>
                    <a:pt x="38" y="51"/>
                  </a:lnTo>
                  <a:close/>
                </a:path>
              </a:pathLst>
            </a:custGeom>
            <a:solidFill>
              <a:srgbClr val="DADBDA"/>
            </a:solidFill>
            <a:ln w="9525">
              <a:noFill/>
              <a:round/>
              <a:headEnd/>
              <a:tailEnd/>
            </a:ln>
          </p:spPr>
          <p:txBody>
            <a:bodyPr/>
            <a:lstStyle/>
            <a:p>
              <a:endParaRPr lang="zh-CN" altLang="en-US"/>
            </a:p>
          </p:txBody>
        </p:sp>
        <p:sp>
          <p:nvSpPr>
            <p:cNvPr id="28690" name="Freeform 13"/>
            <p:cNvSpPr>
              <a:spLocks/>
            </p:cNvSpPr>
            <p:nvPr/>
          </p:nvSpPr>
          <p:spPr bwMode="auto">
            <a:xfrm>
              <a:off x="2486025" y="4752975"/>
              <a:ext cx="80963" cy="80962"/>
            </a:xfrm>
            <a:custGeom>
              <a:avLst/>
              <a:gdLst>
                <a:gd name="T0" fmla="*/ 2147483647 w 51"/>
                <a:gd name="T1" fmla="*/ 2147483647 h 51"/>
                <a:gd name="T2" fmla="*/ 2147483647 w 51"/>
                <a:gd name="T3" fmla="*/ 2147483647 h 51"/>
                <a:gd name="T4" fmla="*/ 0 w 51"/>
                <a:gd name="T5" fmla="*/ 2147483647 h 51"/>
                <a:gd name="T6" fmla="*/ 0 w 51"/>
                <a:gd name="T7" fmla="*/ 2147483647 h 51"/>
                <a:gd name="T8" fmla="*/ 2147483647 w 51"/>
                <a:gd name="T9" fmla="*/ 0 h 51"/>
                <a:gd name="T10" fmla="*/ 2147483647 w 51"/>
                <a:gd name="T11" fmla="*/ 0 h 51"/>
                <a:gd name="T12" fmla="*/ 2147483647 w 51"/>
                <a:gd name="T13" fmla="*/ 2147483647 h 51"/>
                <a:gd name="T14" fmla="*/ 2147483647 w 51"/>
                <a:gd name="T15" fmla="*/ 2147483647 h 51"/>
                <a:gd name="T16" fmla="*/ 2147483647 w 51"/>
                <a:gd name="T17" fmla="*/ 2147483647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1" h="51">
                  <a:moveTo>
                    <a:pt x="38" y="51"/>
                  </a:moveTo>
                  <a:lnTo>
                    <a:pt x="25" y="51"/>
                  </a:lnTo>
                  <a:lnTo>
                    <a:pt x="0" y="26"/>
                  </a:lnTo>
                  <a:lnTo>
                    <a:pt x="0" y="13"/>
                  </a:lnTo>
                  <a:lnTo>
                    <a:pt x="13" y="0"/>
                  </a:lnTo>
                  <a:lnTo>
                    <a:pt x="25" y="0"/>
                  </a:lnTo>
                  <a:lnTo>
                    <a:pt x="51" y="26"/>
                  </a:lnTo>
                  <a:lnTo>
                    <a:pt x="51" y="38"/>
                  </a:lnTo>
                  <a:lnTo>
                    <a:pt x="38" y="51"/>
                  </a:lnTo>
                </a:path>
              </a:pathLst>
            </a:custGeom>
            <a:noFill/>
            <a:ln w="9525">
              <a:noFill/>
              <a:round/>
              <a:headEnd/>
              <a:tailEnd/>
            </a:ln>
          </p:spPr>
          <p:txBody>
            <a:bodyPr/>
            <a:lstStyle/>
            <a:p>
              <a:endParaRPr lang="zh-CN" altLang="en-US"/>
            </a:p>
          </p:txBody>
        </p:sp>
        <p:sp>
          <p:nvSpPr>
            <p:cNvPr id="28691" name="Freeform 14"/>
            <p:cNvSpPr>
              <a:spLocks/>
            </p:cNvSpPr>
            <p:nvPr/>
          </p:nvSpPr>
          <p:spPr bwMode="auto">
            <a:xfrm>
              <a:off x="3351212" y="3505200"/>
              <a:ext cx="461963" cy="463550"/>
            </a:xfrm>
            <a:custGeom>
              <a:avLst/>
              <a:gdLst>
                <a:gd name="T0" fmla="*/ 2147483647 w 291"/>
                <a:gd name="T1" fmla="*/ 2147483647 h 292"/>
                <a:gd name="T2" fmla="*/ 0 w 291"/>
                <a:gd name="T3" fmla="*/ 2147483647 h 292"/>
                <a:gd name="T4" fmla="*/ 0 w 291"/>
                <a:gd name="T5" fmla="*/ 0 h 292"/>
                <a:gd name="T6" fmla="*/ 2147483647 w 291"/>
                <a:gd name="T7" fmla="*/ 2147483647 h 292"/>
                <a:gd name="T8" fmla="*/ 2147483647 w 291"/>
                <a:gd name="T9" fmla="*/ 2147483647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292">
                  <a:moveTo>
                    <a:pt x="291" y="292"/>
                  </a:moveTo>
                  <a:lnTo>
                    <a:pt x="0" y="13"/>
                  </a:lnTo>
                  <a:lnTo>
                    <a:pt x="0" y="0"/>
                  </a:lnTo>
                  <a:lnTo>
                    <a:pt x="291" y="292"/>
                  </a:lnTo>
                  <a:close/>
                </a:path>
              </a:pathLst>
            </a:custGeom>
            <a:solidFill>
              <a:srgbClr val="545356"/>
            </a:solidFill>
            <a:ln w="9525">
              <a:noFill/>
              <a:round/>
              <a:headEnd/>
              <a:tailEnd/>
            </a:ln>
          </p:spPr>
          <p:txBody>
            <a:bodyPr/>
            <a:lstStyle/>
            <a:p>
              <a:endParaRPr lang="zh-CN" altLang="en-US"/>
            </a:p>
          </p:txBody>
        </p:sp>
        <p:sp>
          <p:nvSpPr>
            <p:cNvPr id="28692" name="Freeform 15"/>
            <p:cNvSpPr>
              <a:spLocks/>
            </p:cNvSpPr>
            <p:nvPr/>
          </p:nvSpPr>
          <p:spPr bwMode="auto">
            <a:xfrm>
              <a:off x="2244725" y="3505200"/>
              <a:ext cx="1587500" cy="1590675"/>
            </a:xfrm>
            <a:custGeom>
              <a:avLst/>
              <a:gdLst>
                <a:gd name="T0" fmla="*/ 2147483647 w 1000"/>
                <a:gd name="T1" fmla="*/ 2147483647 h 1002"/>
                <a:gd name="T2" fmla="*/ 0 w 1000"/>
                <a:gd name="T3" fmla="*/ 2147483647 h 1002"/>
                <a:gd name="T4" fmla="*/ 2147483647 w 1000"/>
                <a:gd name="T5" fmla="*/ 0 h 1002"/>
                <a:gd name="T6" fmla="*/ 2147483647 w 1000"/>
                <a:gd name="T7" fmla="*/ 2147483647 h 1002"/>
                <a:gd name="T8" fmla="*/ 2147483647 w 1000"/>
                <a:gd name="T9" fmla="*/ 2147483647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1002">
                  <a:moveTo>
                    <a:pt x="431" y="1002"/>
                  </a:moveTo>
                  <a:lnTo>
                    <a:pt x="0" y="571"/>
                  </a:lnTo>
                  <a:lnTo>
                    <a:pt x="570" y="0"/>
                  </a:lnTo>
                  <a:lnTo>
                    <a:pt x="1000" y="431"/>
                  </a:lnTo>
                  <a:lnTo>
                    <a:pt x="431" y="1002"/>
                  </a:lnTo>
                  <a:close/>
                </a:path>
              </a:pathLst>
            </a:custGeom>
            <a:solidFill>
              <a:srgbClr val="DADBDA"/>
            </a:solidFill>
            <a:ln w="9525">
              <a:noFill/>
              <a:round/>
              <a:headEnd/>
              <a:tailEnd/>
            </a:ln>
          </p:spPr>
          <p:txBody>
            <a:bodyPr/>
            <a:lstStyle/>
            <a:p>
              <a:endParaRPr lang="zh-CN" altLang="en-US"/>
            </a:p>
          </p:txBody>
        </p:sp>
        <p:sp>
          <p:nvSpPr>
            <p:cNvPr id="28693" name="Freeform 16"/>
            <p:cNvSpPr>
              <a:spLocks/>
            </p:cNvSpPr>
            <p:nvPr/>
          </p:nvSpPr>
          <p:spPr bwMode="auto">
            <a:xfrm>
              <a:off x="2244725" y="3505200"/>
              <a:ext cx="1587500" cy="1590675"/>
            </a:xfrm>
            <a:custGeom>
              <a:avLst/>
              <a:gdLst>
                <a:gd name="T0" fmla="*/ 2147483647 w 1000"/>
                <a:gd name="T1" fmla="*/ 2147483647 h 1002"/>
                <a:gd name="T2" fmla="*/ 0 w 1000"/>
                <a:gd name="T3" fmla="*/ 2147483647 h 1002"/>
                <a:gd name="T4" fmla="*/ 2147483647 w 1000"/>
                <a:gd name="T5" fmla="*/ 0 h 1002"/>
                <a:gd name="T6" fmla="*/ 2147483647 w 1000"/>
                <a:gd name="T7" fmla="*/ 2147483647 h 1002"/>
                <a:gd name="T8" fmla="*/ 2147483647 w 1000"/>
                <a:gd name="T9" fmla="*/ 2147483647 h 10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1002">
                  <a:moveTo>
                    <a:pt x="431" y="1002"/>
                  </a:moveTo>
                  <a:lnTo>
                    <a:pt x="0" y="571"/>
                  </a:lnTo>
                  <a:lnTo>
                    <a:pt x="570" y="0"/>
                  </a:lnTo>
                  <a:lnTo>
                    <a:pt x="1000" y="431"/>
                  </a:lnTo>
                  <a:lnTo>
                    <a:pt x="431" y="1002"/>
                  </a:lnTo>
                </a:path>
              </a:pathLst>
            </a:custGeom>
            <a:noFill/>
            <a:ln w="9525">
              <a:noFill/>
              <a:round/>
              <a:headEnd/>
              <a:tailEnd/>
            </a:ln>
          </p:spPr>
          <p:txBody>
            <a:bodyPr/>
            <a:lstStyle/>
            <a:p>
              <a:endParaRPr lang="zh-CN" altLang="en-US"/>
            </a:p>
          </p:txBody>
        </p:sp>
        <p:sp>
          <p:nvSpPr>
            <p:cNvPr id="28694" name="Freeform 17"/>
            <p:cNvSpPr>
              <a:spLocks/>
            </p:cNvSpPr>
            <p:nvPr/>
          </p:nvSpPr>
          <p:spPr bwMode="auto">
            <a:xfrm>
              <a:off x="2767012" y="4029075"/>
              <a:ext cx="1065213" cy="1066800"/>
            </a:xfrm>
            <a:custGeom>
              <a:avLst/>
              <a:gdLst>
                <a:gd name="T0" fmla="*/ 2147483647 w 671"/>
                <a:gd name="T1" fmla="*/ 2147483647 h 672"/>
                <a:gd name="T2" fmla="*/ 0 w 671"/>
                <a:gd name="T3" fmla="*/ 2147483647 h 672"/>
                <a:gd name="T4" fmla="*/ 2147483647 w 671"/>
                <a:gd name="T5" fmla="*/ 0 h 672"/>
                <a:gd name="T6" fmla="*/ 2147483647 w 671"/>
                <a:gd name="T7" fmla="*/ 2147483647 h 672"/>
                <a:gd name="T8" fmla="*/ 2147483647 w 671"/>
                <a:gd name="T9" fmla="*/ 2147483647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672">
                  <a:moveTo>
                    <a:pt x="102" y="672"/>
                  </a:moveTo>
                  <a:lnTo>
                    <a:pt x="0" y="571"/>
                  </a:lnTo>
                  <a:lnTo>
                    <a:pt x="583" y="0"/>
                  </a:lnTo>
                  <a:lnTo>
                    <a:pt x="671" y="101"/>
                  </a:lnTo>
                  <a:lnTo>
                    <a:pt x="102" y="672"/>
                  </a:lnTo>
                  <a:close/>
                </a:path>
              </a:pathLst>
            </a:custGeom>
            <a:solidFill>
              <a:srgbClr val="EFEFEF"/>
            </a:solidFill>
            <a:ln w="9525">
              <a:noFill/>
              <a:round/>
              <a:headEnd/>
              <a:tailEnd/>
            </a:ln>
          </p:spPr>
          <p:txBody>
            <a:bodyPr/>
            <a:lstStyle/>
            <a:p>
              <a:endParaRPr lang="zh-CN" altLang="en-US"/>
            </a:p>
          </p:txBody>
        </p:sp>
        <p:sp>
          <p:nvSpPr>
            <p:cNvPr id="28695" name="Freeform 18"/>
            <p:cNvSpPr>
              <a:spLocks/>
            </p:cNvSpPr>
            <p:nvPr/>
          </p:nvSpPr>
          <p:spPr bwMode="auto">
            <a:xfrm>
              <a:off x="2767012" y="4029075"/>
              <a:ext cx="1065213" cy="1066800"/>
            </a:xfrm>
            <a:custGeom>
              <a:avLst/>
              <a:gdLst>
                <a:gd name="T0" fmla="*/ 2147483647 w 671"/>
                <a:gd name="T1" fmla="*/ 2147483647 h 672"/>
                <a:gd name="T2" fmla="*/ 0 w 671"/>
                <a:gd name="T3" fmla="*/ 2147483647 h 672"/>
                <a:gd name="T4" fmla="*/ 2147483647 w 671"/>
                <a:gd name="T5" fmla="*/ 0 h 672"/>
                <a:gd name="T6" fmla="*/ 2147483647 w 671"/>
                <a:gd name="T7" fmla="*/ 2147483647 h 672"/>
                <a:gd name="T8" fmla="*/ 2147483647 w 671"/>
                <a:gd name="T9" fmla="*/ 2147483647 h 6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1" h="672">
                  <a:moveTo>
                    <a:pt x="102" y="672"/>
                  </a:moveTo>
                  <a:lnTo>
                    <a:pt x="0" y="571"/>
                  </a:lnTo>
                  <a:lnTo>
                    <a:pt x="583" y="0"/>
                  </a:lnTo>
                  <a:lnTo>
                    <a:pt x="671" y="101"/>
                  </a:lnTo>
                  <a:lnTo>
                    <a:pt x="102" y="672"/>
                  </a:lnTo>
                </a:path>
              </a:pathLst>
            </a:custGeom>
            <a:noFill/>
            <a:ln w="9525">
              <a:noFill/>
              <a:round/>
              <a:headEnd/>
              <a:tailEnd/>
            </a:ln>
          </p:spPr>
          <p:txBody>
            <a:bodyPr/>
            <a:lstStyle/>
            <a:p>
              <a:endParaRPr lang="zh-CN" altLang="en-US"/>
            </a:p>
          </p:txBody>
        </p:sp>
        <p:sp>
          <p:nvSpPr>
            <p:cNvPr id="28696" name="Freeform 19"/>
            <p:cNvSpPr>
              <a:spLocks/>
            </p:cNvSpPr>
            <p:nvPr/>
          </p:nvSpPr>
          <p:spPr bwMode="auto">
            <a:xfrm>
              <a:off x="3089275" y="3505200"/>
              <a:ext cx="742950" cy="744537"/>
            </a:xfrm>
            <a:custGeom>
              <a:avLst/>
              <a:gdLst>
                <a:gd name="T0" fmla="*/ 2147483647 w 468"/>
                <a:gd name="T1" fmla="*/ 2147483647 h 469"/>
                <a:gd name="T2" fmla="*/ 0 w 468"/>
                <a:gd name="T3" fmla="*/ 2147483647 h 469"/>
                <a:gd name="T4" fmla="*/ 2147483647 w 468"/>
                <a:gd name="T5" fmla="*/ 0 h 469"/>
                <a:gd name="T6" fmla="*/ 2147483647 w 468"/>
                <a:gd name="T7" fmla="*/ 2147483647 h 469"/>
                <a:gd name="T8" fmla="*/ 2147483647 w 468"/>
                <a:gd name="T9" fmla="*/ 2147483647 h 46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68" h="469">
                  <a:moveTo>
                    <a:pt x="430" y="469"/>
                  </a:moveTo>
                  <a:lnTo>
                    <a:pt x="0" y="38"/>
                  </a:lnTo>
                  <a:lnTo>
                    <a:pt x="38" y="0"/>
                  </a:lnTo>
                  <a:lnTo>
                    <a:pt x="468" y="431"/>
                  </a:lnTo>
                  <a:lnTo>
                    <a:pt x="430" y="469"/>
                  </a:lnTo>
                  <a:close/>
                </a:path>
              </a:pathLst>
            </a:custGeom>
            <a:solidFill>
              <a:srgbClr val="4098D4"/>
            </a:solidFill>
            <a:ln w="9525">
              <a:noFill/>
              <a:round/>
              <a:headEnd/>
              <a:tailEnd/>
            </a:ln>
          </p:spPr>
          <p:txBody>
            <a:bodyPr/>
            <a:lstStyle/>
            <a:p>
              <a:endParaRPr lang="zh-CN" altLang="en-US"/>
            </a:p>
          </p:txBody>
        </p:sp>
        <p:sp>
          <p:nvSpPr>
            <p:cNvPr id="28697" name="Freeform 20"/>
            <p:cNvSpPr>
              <a:spLocks/>
            </p:cNvSpPr>
            <p:nvPr/>
          </p:nvSpPr>
          <p:spPr bwMode="auto">
            <a:xfrm>
              <a:off x="3149600" y="3565525"/>
              <a:ext cx="180975" cy="182562"/>
            </a:xfrm>
            <a:custGeom>
              <a:avLst/>
              <a:gdLst>
                <a:gd name="T0" fmla="*/ 2147483647 w 9"/>
                <a:gd name="T1" fmla="*/ 2147483647 h 9"/>
                <a:gd name="T2" fmla="*/ 2147483647 w 9"/>
                <a:gd name="T3" fmla="*/ 2147483647 h 9"/>
                <a:gd name="T4" fmla="*/ 0 w 9"/>
                <a:gd name="T5" fmla="*/ 2147483647 h 9"/>
                <a:gd name="T6" fmla="*/ 0 w 9"/>
                <a:gd name="T7" fmla="*/ 0 h 9"/>
                <a:gd name="T8" fmla="*/ 2147483647 w 9"/>
                <a:gd name="T9" fmla="*/ 0 h 9"/>
                <a:gd name="T10" fmla="*/ 2147483647 w 9"/>
                <a:gd name="T11" fmla="*/ 2147483647 h 9"/>
                <a:gd name="T12" fmla="*/ 2147483647 w 9"/>
                <a:gd name="T13" fmla="*/ 2147483647 h 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 h="9">
                  <a:moveTo>
                    <a:pt x="9" y="9"/>
                  </a:moveTo>
                  <a:cubicBezTo>
                    <a:pt x="9" y="9"/>
                    <a:pt x="8" y="9"/>
                    <a:pt x="8" y="9"/>
                  </a:cubicBezTo>
                  <a:cubicBezTo>
                    <a:pt x="0" y="1"/>
                    <a:pt x="0" y="1"/>
                    <a:pt x="0" y="1"/>
                  </a:cubicBezTo>
                  <a:cubicBezTo>
                    <a:pt x="0" y="1"/>
                    <a:pt x="0" y="0"/>
                    <a:pt x="0" y="0"/>
                  </a:cubicBezTo>
                  <a:cubicBezTo>
                    <a:pt x="1" y="0"/>
                    <a:pt x="1" y="0"/>
                    <a:pt x="2" y="0"/>
                  </a:cubicBezTo>
                  <a:cubicBezTo>
                    <a:pt x="9" y="7"/>
                    <a:pt x="9" y="7"/>
                    <a:pt x="9" y="7"/>
                  </a:cubicBezTo>
                  <a:cubicBezTo>
                    <a:pt x="9" y="8"/>
                    <a:pt x="9" y="8"/>
                    <a:pt x="9" y="9"/>
                  </a:cubicBezTo>
                  <a:close/>
                </a:path>
              </a:pathLst>
            </a:custGeom>
            <a:solidFill>
              <a:srgbClr val="0057A7"/>
            </a:solidFill>
            <a:ln w="9525">
              <a:noFill/>
              <a:round/>
              <a:headEnd/>
              <a:tailEnd/>
            </a:ln>
          </p:spPr>
          <p:txBody>
            <a:bodyPr/>
            <a:lstStyle/>
            <a:p>
              <a:endParaRPr lang="zh-CN" altLang="en-US"/>
            </a:p>
          </p:txBody>
        </p:sp>
        <p:sp>
          <p:nvSpPr>
            <p:cNvPr id="28698" name="Freeform 21"/>
            <p:cNvSpPr>
              <a:spLocks/>
            </p:cNvSpPr>
            <p:nvPr/>
          </p:nvSpPr>
          <p:spPr bwMode="auto">
            <a:xfrm>
              <a:off x="3351212" y="3767138"/>
              <a:ext cx="260350" cy="261937"/>
            </a:xfrm>
            <a:custGeom>
              <a:avLst/>
              <a:gdLst>
                <a:gd name="T0" fmla="*/ 2147483647 w 164"/>
                <a:gd name="T1" fmla="*/ 2147483647 h 165"/>
                <a:gd name="T2" fmla="*/ 2147483647 w 164"/>
                <a:gd name="T3" fmla="*/ 2147483647 h 165"/>
                <a:gd name="T4" fmla="*/ 0 w 164"/>
                <a:gd name="T5" fmla="*/ 0 h 165"/>
                <a:gd name="T6" fmla="*/ 0 w 164"/>
                <a:gd name="T7" fmla="*/ 0 h 165"/>
                <a:gd name="T8" fmla="*/ 0 w 164"/>
                <a:gd name="T9" fmla="*/ 0 h 165"/>
                <a:gd name="T10" fmla="*/ 2147483647 w 164"/>
                <a:gd name="T11" fmla="*/ 2147483647 h 165"/>
                <a:gd name="T12" fmla="*/ 2147483647 w 164"/>
                <a:gd name="T13" fmla="*/ 2147483647 h 16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4" h="165">
                  <a:moveTo>
                    <a:pt x="164" y="165"/>
                  </a:moveTo>
                  <a:lnTo>
                    <a:pt x="151" y="165"/>
                  </a:lnTo>
                  <a:lnTo>
                    <a:pt x="0" y="0"/>
                  </a:lnTo>
                  <a:lnTo>
                    <a:pt x="164" y="152"/>
                  </a:lnTo>
                  <a:lnTo>
                    <a:pt x="164" y="165"/>
                  </a:lnTo>
                  <a:close/>
                </a:path>
              </a:pathLst>
            </a:custGeom>
            <a:solidFill>
              <a:srgbClr val="FFFFFF"/>
            </a:solidFill>
            <a:ln w="9525">
              <a:noFill/>
              <a:round/>
              <a:headEnd/>
              <a:tailEnd/>
            </a:ln>
          </p:spPr>
          <p:txBody>
            <a:bodyPr/>
            <a:lstStyle/>
            <a:p>
              <a:endParaRPr lang="zh-CN" altLang="en-US"/>
            </a:p>
          </p:txBody>
        </p:sp>
        <p:sp>
          <p:nvSpPr>
            <p:cNvPr id="28699" name="Freeform 22"/>
            <p:cNvSpPr>
              <a:spLocks/>
            </p:cNvSpPr>
            <p:nvPr/>
          </p:nvSpPr>
          <p:spPr bwMode="auto">
            <a:xfrm>
              <a:off x="2827337" y="3625850"/>
              <a:ext cx="723900" cy="725487"/>
            </a:xfrm>
            <a:custGeom>
              <a:avLst/>
              <a:gdLst>
                <a:gd name="T0" fmla="*/ 2147483647 w 456"/>
                <a:gd name="T1" fmla="*/ 2147483647 h 457"/>
                <a:gd name="T2" fmla="*/ 0 w 456"/>
                <a:gd name="T3" fmla="*/ 2147483647 h 457"/>
                <a:gd name="T4" fmla="*/ 2147483647 w 456"/>
                <a:gd name="T5" fmla="*/ 0 h 457"/>
                <a:gd name="T6" fmla="*/ 2147483647 w 456"/>
                <a:gd name="T7" fmla="*/ 2147483647 h 457"/>
                <a:gd name="T8" fmla="*/ 2147483647 w 456"/>
                <a:gd name="T9" fmla="*/ 2147483647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457">
                  <a:moveTo>
                    <a:pt x="292" y="457"/>
                  </a:moveTo>
                  <a:lnTo>
                    <a:pt x="0" y="165"/>
                  </a:lnTo>
                  <a:lnTo>
                    <a:pt x="165" y="0"/>
                  </a:lnTo>
                  <a:lnTo>
                    <a:pt x="456" y="292"/>
                  </a:lnTo>
                  <a:lnTo>
                    <a:pt x="292" y="457"/>
                  </a:lnTo>
                  <a:close/>
                </a:path>
              </a:pathLst>
            </a:custGeom>
            <a:solidFill>
              <a:srgbClr val="F7F8F8"/>
            </a:solidFill>
            <a:ln w="9525">
              <a:noFill/>
              <a:round/>
              <a:headEnd/>
              <a:tailEnd/>
            </a:ln>
          </p:spPr>
          <p:txBody>
            <a:bodyPr/>
            <a:lstStyle/>
            <a:p>
              <a:endParaRPr lang="zh-CN" altLang="en-US"/>
            </a:p>
          </p:txBody>
        </p:sp>
        <p:sp>
          <p:nvSpPr>
            <p:cNvPr id="28700" name="Freeform 23"/>
            <p:cNvSpPr>
              <a:spLocks/>
            </p:cNvSpPr>
            <p:nvPr/>
          </p:nvSpPr>
          <p:spPr bwMode="auto">
            <a:xfrm>
              <a:off x="2827337" y="3625850"/>
              <a:ext cx="723900" cy="725487"/>
            </a:xfrm>
            <a:custGeom>
              <a:avLst/>
              <a:gdLst>
                <a:gd name="T0" fmla="*/ 2147483647 w 456"/>
                <a:gd name="T1" fmla="*/ 2147483647 h 457"/>
                <a:gd name="T2" fmla="*/ 0 w 456"/>
                <a:gd name="T3" fmla="*/ 2147483647 h 457"/>
                <a:gd name="T4" fmla="*/ 2147483647 w 456"/>
                <a:gd name="T5" fmla="*/ 0 h 457"/>
                <a:gd name="T6" fmla="*/ 2147483647 w 456"/>
                <a:gd name="T7" fmla="*/ 2147483647 h 457"/>
                <a:gd name="T8" fmla="*/ 2147483647 w 456"/>
                <a:gd name="T9" fmla="*/ 2147483647 h 45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457">
                  <a:moveTo>
                    <a:pt x="292" y="457"/>
                  </a:moveTo>
                  <a:lnTo>
                    <a:pt x="0" y="165"/>
                  </a:lnTo>
                  <a:lnTo>
                    <a:pt x="165" y="0"/>
                  </a:lnTo>
                  <a:lnTo>
                    <a:pt x="456" y="292"/>
                  </a:lnTo>
                  <a:lnTo>
                    <a:pt x="292" y="457"/>
                  </a:lnTo>
                </a:path>
              </a:pathLst>
            </a:custGeom>
            <a:noFill/>
            <a:ln w="9525">
              <a:noFill/>
              <a:round/>
              <a:headEnd/>
              <a:tailEnd/>
            </a:ln>
          </p:spPr>
          <p:txBody>
            <a:bodyPr/>
            <a:lstStyle/>
            <a:p>
              <a:endParaRPr lang="zh-CN" altLang="en-US"/>
            </a:p>
          </p:txBody>
        </p:sp>
        <p:sp>
          <p:nvSpPr>
            <p:cNvPr id="28701" name="Freeform 24"/>
            <p:cNvSpPr>
              <a:spLocks/>
            </p:cNvSpPr>
            <p:nvPr/>
          </p:nvSpPr>
          <p:spPr bwMode="auto">
            <a:xfrm>
              <a:off x="3008312" y="3667125"/>
              <a:ext cx="161925" cy="160337"/>
            </a:xfrm>
            <a:custGeom>
              <a:avLst/>
              <a:gdLst>
                <a:gd name="T0" fmla="*/ 2147483647 w 102"/>
                <a:gd name="T1" fmla="*/ 2147483647 h 101"/>
                <a:gd name="T2" fmla="*/ 0 w 102"/>
                <a:gd name="T3" fmla="*/ 2147483647 h 101"/>
                <a:gd name="T4" fmla="*/ 2147483647 w 102"/>
                <a:gd name="T5" fmla="*/ 0 h 101"/>
                <a:gd name="T6" fmla="*/ 2147483647 w 102"/>
                <a:gd name="T7" fmla="*/ 2147483647 h 101"/>
                <a:gd name="T8" fmla="*/ 2147483647 w 102"/>
                <a:gd name="T9" fmla="*/ 2147483647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2" h="101">
                  <a:moveTo>
                    <a:pt x="51" y="101"/>
                  </a:moveTo>
                  <a:lnTo>
                    <a:pt x="0" y="51"/>
                  </a:lnTo>
                  <a:lnTo>
                    <a:pt x="51" y="0"/>
                  </a:lnTo>
                  <a:lnTo>
                    <a:pt x="102" y="51"/>
                  </a:lnTo>
                  <a:lnTo>
                    <a:pt x="51" y="101"/>
                  </a:lnTo>
                  <a:close/>
                </a:path>
              </a:pathLst>
            </a:custGeom>
            <a:solidFill>
              <a:srgbClr val="EE7900"/>
            </a:solidFill>
            <a:ln w="9525">
              <a:noFill/>
              <a:round/>
              <a:headEnd/>
              <a:tailEnd/>
            </a:ln>
          </p:spPr>
          <p:txBody>
            <a:bodyPr/>
            <a:lstStyle/>
            <a:p>
              <a:endParaRPr lang="zh-CN" altLang="en-US"/>
            </a:p>
          </p:txBody>
        </p:sp>
        <p:sp>
          <p:nvSpPr>
            <p:cNvPr id="28702" name="Freeform 25"/>
            <p:cNvSpPr>
              <a:spLocks/>
            </p:cNvSpPr>
            <p:nvPr/>
          </p:nvSpPr>
          <p:spPr bwMode="auto">
            <a:xfrm>
              <a:off x="3170237" y="3767138"/>
              <a:ext cx="160338" cy="180975"/>
            </a:xfrm>
            <a:custGeom>
              <a:avLst/>
              <a:gdLst>
                <a:gd name="T0" fmla="*/ 2147483647 w 101"/>
                <a:gd name="T1" fmla="*/ 2147483647 h 114"/>
                <a:gd name="T2" fmla="*/ 0 w 101"/>
                <a:gd name="T3" fmla="*/ 2147483647 h 114"/>
                <a:gd name="T4" fmla="*/ 0 w 101"/>
                <a:gd name="T5" fmla="*/ 0 h 114"/>
                <a:gd name="T6" fmla="*/ 2147483647 w 101"/>
                <a:gd name="T7" fmla="*/ 2147483647 h 114"/>
                <a:gd name="T8" fmla="*/ 2147483647 w 101"/>
                <a:gd name="T9" fmla="*/ 2147483647 h 1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14">
                  <a:moveTo>
                    <a:pt x="88" y="114"/>
                  </a:moveTo>
                  <a:lnTo>
                    <a:pt x="0" y="13"/>
                  </a:lnTo>
                  <a:lnTo>
                    <a:pt x="0" y="0"/>
                  </a:lnTo>
                  <a:lnTo>
                    <a:pt x="101" y="102"/>
                  </a:lnTo>
                  <a:lnTo>
                    <a:pt x="88" y="114"/>
                  </a:lnTo>
                  <a:close/>
                </a:path>
              </a:pathLst>
            </a:custGeom>
            <a:solidFill>
              <a:srgbClr val="EFEFEF"/>
            </a:solidFill>
            <a:ln w="9525">
              <a:noFill/>
              <a:round/>
              <a:headEnd/>
              <a:tailEnd/>
            </a:ln>
          </p:spPr>
          <p:txBody>
            <a:bodyPr/>
            <a:lstStyle/>
            <a:p>
              <a:endParaRPr lang="zh-CN" altLang="en-US"/>
            </a:p>
          </p:txBody>
        </p:sp>
        <p:sp>
          <p:nvSpPr>
            <p:cNvPr id="28703" name="Freeform 26"/>
            <p:cNvSpPr>
              <a:spLocks/>
            </p:cNvSpPr>
            <p:nvPr/>
          </p:nvSpPr>
          <p:spPr bwMode="auto">
            <a:xfrm>
              <a:off x="2989262" y="3767138"/>
              <a:ext cx="422275" cy="422275"/>
            </a:xfrm>
            <a:custGeom>
              <a:avLst/>
              <a:gdLst>
                <a:gd name="T0" fmla="*/ 2147483647 w 266"/>
                <a:gd name="T1" fmla="*/ 2147483647 h 266"/>
                <a:gd name="T2" fmla="*/ 0 w 266"/>
                <a:gd name="T3" fmla="*/ 0 h 266"/>
                <a:gd name="T4" fmla="*/ 0 w 266"/>
                <a:gd name="T5" fmla="*/ 0 h 266"/>
                <a:gd name="T6" fmla="*/ 2147483647 w 266"/>
                <a:gd name="T7" fmla="*/ 2147483647 h 266"/>
                <a:gd name="T8" fmla="*/ 2147483647 w 266"/>
                <a:gd name="T9" fmla="*/ 214748364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266" y="266"/>
                  </a:moveTo>
                  <a:lnTo>
                    <a:pt x="0" y="0"/>
                  </a:lnTo>
                  <a:lnTo>
                    <a:pt x="266" y="266"/>
                  </a:lnTo>
                  <a:close/>
                </a:path>
              </a:pathLst>
            </a:custGeom>
            <a:solidFill>
              <a:srgbClr val="9FA0A0"/>
            </a:solidFill>
            <a:ln w="9525">
              <a:noFill/>
              <a:round/>
              <a:headEnd/>
              <a:tailEnd/>
            </a:ln>
          </p:spPr>
          <p:txBody>
            <a:bodyPr/>
            <a:lstStyle/>
            <a:p>
              <a:endParaRPr lang="zh-CN" altLang="en-US"/>
            </a:p>
          </p:txBody>
        </p:sp>
        <p:sp>
          <p:nvSpPr>
            <p:cNvPr id="28704" name="Freeform 27"/>
            <p:cNvSpPr>
              <a:spLocks/>
            </p:cNvSpPr>
            <p:nvPr/>
          </p:nvSpPr>
          <p:spPr bwMode="auto">
            <a:xfrm>
              <a:off x="2947987" y="3787775"/>
              <a:ext cx="442913" cy="442912"/>
            </a:xfrm>
            <a:custGeom>
              <a:avLst/>
              <a:gdLst>
                <a:gd name="T0" fmla="*/ 2147483647 w 279"/>
                <a:gd name="T1" fmla="*/ 2147483647 h 279"/>
                <a:gd name="T2" fmla="*/ 0 w 279"/>
                <a:gd name="T3" fmla="*/ 2147483647 h 279"/>
                <a:gd name="T4" fmla="*/ 2147483647 w 279"/>
                <a:gd name="T5" fmla="*/ 0 h 279"/>
                <a:gd name="T6" fmla="*/ 2147483647 w 279"/>
                <a:gd name="T7" fmla="*/ 2147483647 h 279"/>
                <a:gd name="T8" fmla="*/ 2147483647 w 279"/>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79">
                  <a:moveTo>
                    <a:pt x="266" y="279"/>
                  </a:moveTo>
                  <a:lnTo>
                    <a:pt x="0" y="13"/>
                  </a:lnTo>
                  <a:lnTo>
                    <a:pt x="13" y="0"/>
                  </a:lnTo>
                  <a:lnTo>
                    <a:pt x="279" y="266"/>
                  </a:lnTo>
                  <a:lnTo>
                    <a:pt x="266" y="279"/>
                  </a:lnTo>
                  <a:close/>
                </a:path>
              </a:pathLst>
            </a:custGeom>
            <a:solidFill>
              <a:srgbClr val="EFEFEF"/>
            </a:solidFill>
            <a:ln w="9525">
              <a:noFill/>
              <a:round/>
              <a:headEnd/>
              <a:tailEnd/>
            </a:ln>
          </p:spPr>
          <p:txBody>
            <a:bodyPr/>
            <a:lstStyle/>
            <a:p>
              <a:endParaRPr lang="zh-CN" altLang="en-US"/>
            </a:p>
          </p:txBody>
        </p:sp>
        <p:sp>
          <p:nvSpPr>
            <p:cNvPr id="28705" name="Freeform 28"/>
            <p:cNvSpPr>
              <a:spLocks/>
            </p:cNvSpPr>
            <p:nvPr/>
          </p:nvSpPr>
          <p:spPr bwMode="auto">
            <a:xfrm>
              <a:off x="2928937" y="3827463"/>
              <a:ext cx="422275" cy="442912"/>
            </a:xfrm>
            <a:custGeom>
              <a:avLst/>
              <a:gdLst>
                <a:gd name="T0" fmla="*/ 2147483647 w 266"/>
                <a:gd name="T1" fmla="*/ 2147483647 h 279"/>
                <a:gd name="T2" fmla="*/ 0 w 266"/>
                <a:gd name="T3" fmla="*/ 2147483647 h 279"/>
                <a:gd name="T4" fmla="*/ 0 w 266"/>
                <a:gd name="T5" fmla="*/ 0 h 279"/>
                <a:gd name="T6" fmla="*/ 2147483647 w 266"/>
                <a:gd name="T7" fmla="*/ 2147483647 h 279"/>
                <a:gd name="T8" fmla="*/ 2147483647 w 266"/>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79">
                  <a:moveTo>
                    <a:pt x="253" y="279"/>
                  </a:moveTo>
                  <a:lnTo>
                    <a:pt x="0" y="13"/>
                  </a:lnTo>
                  <a:lnTo>
                    <a:pt x="0" y="0"/>
                  </a:lnTo>
                  <a:lnTo>
                    <a:pt x="266" y="266"/>
                  </a:lnTo>
                  <a:lnTo>
                    <a:pt x="253" y="279"/>
                  </a:lnTo>
                  <a:close/>
                </a:path>
              </a:pathLst>
            </a:custGeom>
            <a:solidFill>
              <a:srgbClr val="EFEFEF"/>
            </a:solidFill>
            <a:ln w="9525">
              <a:noFill/>
              <a:round/>
              <a:headEnd/>
              <a:tailEnd/>
            </a:ln>
          </p:spPr>
          <p:txBody>
            <a:bodyPr/>
            <a:lstStyle/>
            <a:p>
              <a:endParaRPr lang="zh-CN" altLang="en-US"/>
            </a:p>
          </p:txBody>
        </p:sp>
        <p:sp>
          <p:nvSpPr>
            <p:cNvPr id="28706" name="Freeform 29"/>
            <p:cNvSpPr>
              <a:spLocks/>
            </p:cNvSpPr>
            <p:nvPr/>
          </p:nvSpPr>
          <p:spPr bwMode="auto">
            <a:xfrm>
              <a:off x="2887662" y="3868738"/>
              <a:ext cx="422275" cy="422275"/>
            </a:xfrm>
            <a:custGeom>
              <a:avLst/>
              <a:gdLst>
                <a:gd name="T0" fmla="*/ 2147483647 w 266"/>
                <a:gd name="T1" fmla="*/ 2147483647 h 266"/>
                <a:gd name="T2" fmla="*/ 0 w 266"/>
                <a:gd name="T3" fmla="*/ 0 h 266"/>
                <a:gd name="T4" fmla="*/ 2147483647 w 266"/>
                <a:gd name="T5" fmla="*/ 0 h 266"/>
                <a:gd name="T6" fmla="*/ 2147483647 w 266"/>
                <a:gd name="T7" fmla="*/ 2147483647 h 266"/>
                <a:gd name="T8" fmla="*/ 2147483647 w 266"/>
                <a:gd name="T9" fmla="*/ 214748364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266" y="266"/>
                  </a:moveTo>
                  <a:lnTo>
                    <a:pt x="0" y="0"/>
                  </a:lnTo>
                  <a:lnTo>
                    <a:pt x="13" y="0"/>
                  </a:lnTo>
                  <a:lnTo>
                    <a:pt x="266" y="253"/>
                  </a:lnTo>
                  <a:lnTo>
                    <a:pt x="266" y="266"/>
                  </a:lnTo>
                  <a:close/>
                </a:path>
              </a:pathLst>
            </a:custGeom>
            <a:solidFill>
              <a:srgbClr val="EFEFEF"/>
            </a:solidFill>
            <a:ln w="9525">
              <a:noFill/>
              <a:round/>
              <a:headEnd/>
              <a:tailEnd/>
            </a:ln>
          </p:spPr>
          <p:txBody>
            <a:bodyPr/>
            <a:lstStyle/>
            <a:p>
              <a:endParaRPr lang="zh-CN" altLang="en-US"/>
            </a:p>
          </p:txBody>
        </p:sp>
        <p:sp>
          <p:nvSpPr>
            <p:cNvPr id="28707" name="Freeform 30"/>
            <p:cNvSpPr>
              <a:spLocks/>
            </p:cNvSpPr>
            <p:nvPr/>
          </p:nvSpPr>
          <p:spPr bwMode="auto">
            <a:xfrm>
              <a:off x="2887662" y="3868738"/>
              <a:ext cx="422275" cy="422275"/>
            </a:xfrm>
            <a:custGeom>
              <a:avLst/>
              <a:gdLst>
                <a:gd name="T0" fmla="*/ 2147483647 w 266"/>
                <a:gd name="T1" fmla="*/ 2147483647 h 266"/>
                <a:gd name="T2" fmla="*/ 0 w 266"/>
                <a:gd name="T3" fmla="*/ 0 h 266"/>
                <a:gd name="T4" fmla="*/ 2147483647 w 266"/>
                <a:gd name="T5" fmla="*/ 0 h 266"/>
                <a:gd name="T6" fmla="*/ 2147483647 w 266"/>
                <a:gd name="T7" fmla="*/ 2147483647 h 266"/>
                <a:gd name="T8" fmla="*/ 2147483647 w 266"/>
                <a:gd name="T9" fmla="*/ 214748364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266" y="266"/>
                  </a:moveTo>
                  <a:lnTo>
                    <a:pt x="0" y="0"/>
                  </a:lnTo>
                  <a:lnTo>
                    <a:pt x="13" y="0"/>
                  </a:lnTo>
                  <a:lnTo>
                    <a:pt x="266" y="253"/>
                  </a:lnTo>
                  <a:lnTo>
                    <a:pt x="266" y="266"/>
                  </a:lnTo>
                </a:path>
              </a:pathLst>
            </a:custGeom>
            <a:noFill/>
            <a:ln w="9525">
              <a:noFill/>
              <a:round/>
              <a:headEnd/>
              <a:tailEnd/>
            </a:ln>
          </p:spPr>
          <p:txBody>
            <a:bodyPr/>
            <a:lstStyle/>
            <a:p>
              <a:endParaRPr lang="zh-CN" altLang="en-US"/>
            </a:p>
          </p:txBody>
        </p:sp>
        <p:sp>
          <p:nvSpPr>
            <p:cNvPr id="28708" name="Freeform 31"/>
            <p:cNvSpPr>
              <a:spLocks/>
            </p:cNvSpPr>
            <p:nvPr/>
          </p:nvSpPr>
          <p:spPr bwMode="auto">
            <a:xfrm>
              <a:off x="2546350" y="3929063"/>
              <a:ext cx="723900" cy="703262"/>
            </a:xfrm>
            <a:custGeom>
              <a:avLst/>
              <a:gdLst>
                <a:gd name="T0" fmla="*/ 2147483647 w 456"/>
                <a:gd name="T1" fmla="*/ 2147483647 h 443"/>
                <a:gd name="T2" fmla="*/ 0 w 456"/>
                <a:gd name="T3" fmla="*/ 2147483647 h 443"/>
                <a:gd name="T4" fmla="*/ 2147483647 w 456"/>
                <a:gd name="T5" fmla="*/ 0 h 443"/>
                <a:gd name="T6" fmla="*/ 2147483647 w 456"/>
                <a:gd name="T7" fmla="*/ 2147483647 h 443"/>
                <a:gd name="T8" fmla="*/ 2147483647 w 456"/>
                <a:gd name="T9" fmla="*/ 2147483647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443">
                  <a:moveTo>
                    <a:pt x="291" y="443"/>
                  </a:moveTo>
                  <a:lnTo>
                    <a:pt x="0" y="164"/>
                  </a:lnTo>
                  <a:lnTo>
                    <a:pt x="165" y="0"/>
                  </a:lnTo>
                  <a:lnTo>
                    <a:pt x="456" y="279"/>
                  </a:lnTo>
                  <a:lnTo>
                    <a:pt x="291" y="443"/>
                  </a:lnTo>
                  <a:close/>
                </a:path>
              </a:pathLst>
            </a:custGeom>
            <a:solidFill>
              <a:srgbClr val="F7F8F8"/>
            </a:solidFill>
            <a:ln w="9525">
              <a:noFill/>
              <a:round/>
              <a:headEnd/>
              <a:tailEnd/>
            </a:ln>
          </p:spPr>
          <p:txBody>
            <a:bodyPr/>
            <a:lstStyle/>
            <a:p>
              <a:endParaRPr lang="zh-CN" altLang="en-US"/>
            </a:p>
          </p:txBody>
        </p:sp>
        <p:sp>
          <p:nvSpPr>
            <p:cNvPr id="28709" name="Freeform 32"/>
            <p:cNvSpPr>
              <a:spLocks/>
            </p:cNvSpPr>
            <p:nvPr/>
          </p:nvSpPr>
          <p:spPr bwMode="auto">
            <a:xfrm>
              <a:off x="2546350" y="3929063"/>
              <a:ext cx="723900" cy="703262"/>
            </a:xfrm>
            <a:custGeom>
              <a:avLst/>
              <a:gdLst>
                <a:gd name="T0" fmla="*/ 2147483647 w 456"/>
                <a:gd name="T1" fmla="*/ 2147483647 h 443"/>
                <a:gd name="T2" fmla="*/ 0 w 456"/>
                <a:gd name="T3" fmla="*/ 2147483647 h 443"/>
                <a:gd name="T4" fmla="*/ 2147483647 w 456"/>
                <a:gd name="T5" fmla="*/ 0 h 443"/>
                <a:gd name="T6" fmla="*/ 2147483647 w 456"/>
                <a:gd name="T7" fmla="*/ 2147483647 h 443"/>
                <a:gd name="T8" fmla="*/ 2147483647 w 456"/>
                <a:gd name="T9" fmla="*/ 2147483647 h 44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6" h="443">
                  <a:moveTo>
                    <a:pt x="291" y="443"/>
                  </a:moveTo>
                  <a:lnTo>
                    <a:pt x="0" y="164"/>
                  </a:lnTo>
                  <a:lnTo>
                    <a:pt x="165" y="0"/>
                  </a:lnTo>
                  <a:lnTo>
                    <a:pt x="456" y="279"/>
                  </a:lnTo>
                  <a:lnTo>
                    <a:pt x="291" y="443"/>
                  </a:lnTo>
                </a:path>
              </a:pathLst>
            </a:custGeom>
            <a:noFill/>
            <a:ln w="9525">
              <a:noFill/>
              <a:round/>
              <a:headEnd/>
              <a:tailEnd/>
            </a:ln>
          </p:spPr>
          <p:txBody>
            <a:bodyPr/>
            <a:lstStyle/>
            <a:p>
              <a:endParaRPr lang="zh-CN" altLang="en-US"/>
            </a:p>
          </p:txBody>
        </p:sp>
        <p:sp>
          <p:nvSpPr>
            <p:cNvPr id="28710" name="Freeform 33"/>
            <p:cNvSpPr>
              <a:spLocks/>
            </p:cNvSpPr>
            <p:nvPr/>
          </p:nvSpPr>
          <p:spPr bwMode="auto">
            <a:xfrm>
              <a:off x="2727325" y="3968750"/>
              <a:ext cx="141288" cy="141287"/>
            </a:xfrm>
            <a:custGeom>
              <a:avLst/>
              <a:gdLst>
                <a:gd name="T0" fmla="*/ 2147483647 w 89"/>
                <a:gd name="T1" fmla="*/ 2147483647 h 89"/>
                <a:gd name="T2" fmla="*/ 0 w 89"/>
                <a:gd name="T3" fmla="*/ 2147483647 h 89"/>
                <a:gd name="T4" fmla="*/ 2147483647 w 89"/>
                <a:gd name="T5" fmla="*/ 0 h 89"/>
                <a:gd name="T6" fmla="*/ 2147483647 w 89"/>
                <a:gd name="T7" fmla="*/ 2147483647 h 89"/>
                <a:gd name="T8" fmla="*/ 2147483647 w 89"/>
                <a:gd name="T9" fmla="*/ 2147483647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9">
                  <a:moveTo>
                    <a:pt x="51" y="89"/>
                  </a:moveTo>
                  <a:lnTo>
                    <a:pt x="0" y="51"/>
                  </a:lnTo>
                  <a:lnTo>
                    <a:pt x="51" y="0"/>
                  </a:lnTo>
                  <a:lnTo>
                    <a:pt x="89" y="51"/>
                  </a:lnTo>
                  <a:lnTo>
                    <a:pt x="51" y="89"/>
                  </a:lnTo>
                  <a:close/>
                </a:path>
              </a:pathLst>
            </a:custGeom>
            <a:solidFill>
              <a:srgbClr val="E50472"/>
            </a:solidFill>
            <a:ln w="9525">
              <a:noFill/>
              <a:round/>
              <a:headEnd/>
              <a:tailEnd/>
            </a:ln>
          </p:spPr>
          <p:txBody>
            <a:bodyPr/>
            <a:lstStyle/>
            <a:p>
              <a:endParaRPr lang="zh-CN" altLang="en-US"/>
            </a:p>
          </p:txBody>
        </p:sp>
        <p:sp>
          <p:nvSpPr>
            <p:cNvPr id="28711" name="Freeform 34"/>
            <p:cNvSpPr>
              <a:spLocks/>
            </p:cNvSpPr>
            <p:nvPr/>
          </p:nvSpPr>
          <p:spPr bwMode="auto">
            <a:xfrm>
              <a:off x="2727325" y="3968750"/>
              <a:ext cx="141288" cy="141287"/>
            </a:xfrm>
            <a:custGeom>
              <a:avLst/>
              <a:gdLst>
                <a:gd name="T0" fmla="*/ 2147483647 w 89"/>
                <a:gd name="T1" fmla="*/ 2147483647 h 89"/>
                <a:gd name="T2" fmla="*/ 0 w 89"/>
                <a:gd name="T3" fmla="*/ 2147483647 h 89"/>
                <a:gd name="T4" fmla="*/ 2147483647 w 89"/>
                <a:gd name="T5" fmla="*/ 0 h 89"/>
                <a:gd name="T6" fmla="*/ 2147483647 w 89"/>
                <a:gd name="T7" fmla="*/ 2147483647 h 89"/>
                <a:gd name="T8" fmla="*/ 2147483647 w 89"/>
                <a:gd name="T9" fmla="*/ 2147483647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9">
                  <a:moveTo>
                    <a:pt x="51" y="89"/>
                  </a:moveTo>
                  <a:lnTo>
                    <a:pt x="0" y="51"/>
                  </a:lnTo>
                  <a:lnTo>
                    <a:pt x="51" y="0"/>
                  </a:lnTo>
                  <a:lnTo>
                    <a:pt x="89" y="51"/>
                  </a:lnTo>
                  <a:lnTo>
                    <a:pt x="51" y="89"/>
                  </a:lnTo>
                </a:path>
              </a:pathLst>
            </a:custGeom>
            <a:noFill/>
            <a:ln w="9525">
              <a:noFill/>
              <a:round/>
              <a:headEnd/>
              <a:tailEnd/>
            </a:ln>
          </p:spPr>
          <p:txBody>
            <a:bodyPr/>
            <a:lstStyle/>
            <a:p>
              <a:endParaRPr lang="zh-CN" altLang="en-US"/>
            </a:p>
          </p:txBody>
        </p:sp>
        <p:sp>
          <p:nvSpPr>
            <p:cNvPr id="28712" name="Freeform 35"/>
            <p:cNvSpPr>
              <a:spLocks/>
            </p:cNvSpPr>
            <p:nvPr/>
          </p:nvSpPr>
          <p:spPr bwMode="auto">
            <a:xfrm>
              <a:off x="2868612" y="4068763"/>
              <a:ext cx="180975" cy="161925"/>
            </a:xfrm>
            <a:custGeom>
              <a:avLst/>
              <a:gdLst>
                <a:gd name="T0" fmla="*/ 2147483647 w 114"/>
                <a:gd name="T1" fmla="*/ 2147483647 h 102"/>
                <a:gd name="T2" fmla="*/ 0 w 114"/>
                <a:gd name="T3" fmla="*/ 0 h 102"/>
                <a:gd name="T4" fmla="*/ 2147483647 w 114"/>
                <a:gd name="T5" fmla="*/ 0 h 102"/>
                <a:gd name="T6" fmla="*/ 2147483647 w 114"/>
                <a:gd name="T7" fmla="*/ 2147483647 h 102"/>
                <a:gd name="T8" fmla="*/ 2147483647 w 114"/>
                <a:gd name="T9" fmla="*/ 2147483647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2">
                  <a:moveTo>
                    <a:pt x="101" y="102"/>
                  </a:moveTo>
                  <a:lnTo>
                    <a:pt x="0" y="0"/>
                  </a:lnTo>
                  <a:lnTo>
                    <a:pt x="12" y="0"/>
                  </a:lnTo>
                  <a:lnTo>
                    <a:pt x="114" y="102"/>
                  </a:lnTo>
                  <a:lnTo>
                    <a:pt x="101" y="102"/>
                  </a:lnTo>
                  <a:close/>
                </a:path>
              </a:pathLst>
            </a:custGeom>
            <a:solidFill>
              <a:srgbClr val="EFEFEF"/>
            </a:solidFill>
            <a:ln w="9525">
              <a:noFill/>
              <a:round/>
              <a:headEnd/>
              <a:tailEnd/>
            </a:ln>
          </p:spPr>
          <p:txBody>
            <a:bodyPr/>
            <a:lstStyle/>
            <a:p>
              <a:endParaRPr lang="zh-CN" altLang="en-US"/>
            </a:p>
          </p:txBody>
        </p:sp>
        <p:sp>
          <p:nvSpPr>
            <p:cNvPr id="28713" name="Freeform 36"/>
            <p:cNvSpPr>
              <a:spLocks/>
            </p:cNvSpPr>
            <p:nvPr/>
          </p:nvSpPr>
          <p:spPr bwMode="auto">
            <a:xfrm>
              <a:off x="2868612" y="4068763"/>
              <a:ext cx="180975" cy="161925"/>
            </a:xfrm>
            <a:custGeom>
              <a:avLst/>
              <a:gdLst>
                <a:gd name="T0" fmla="*/ 2147483647 w 114"/>
                <a:gd name="T1" fmla="*/ 2147483647 h 102"/>
                <a:gd name="T2" fmla="*/ 0 w 114"/>
                <a:gd name="T3" fmla="*/ 0 h 102"/>
                <a:gd name="T4" fmla="*/ 2147483647 w 114"/>
                <a:gd name="T5" fmla="*/ 0 h 102"/>
                <a:gd name="T6" fmla="*/ 2147483647 w 114"/>
                <a:gd name="T7" fmla="*/ 2147483647 h 102"/>
                <a:gd name="T8" fmla="*/ 2147483647 w 114"/>
                <a:gd name="T9" fmla="*/ 2147483647 h 10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2">
                  <a:moveTo>
                    <a:pt x="101" y="102"/>
                  </a:moveTo>
                  <a:lnTo>
                    <a:pt x="0" y="0"/>
                  </a:lnTo>
                  <a:lnTo>
                    <a:pt x="12" y="0"/>
                  </a:lnTo>
                  <a:lnTo>
                    <a:pt x="114" y="102"/>
                  </a:lnTo>
                  <a:lnTo>
                    <a:pt x="101" y="102"/>
                  </a:lnTo>
                </a:path>
              </a:pathLst>
            </a:custGeom>
            <a:noFill/>
            <a:ln w="9525">
              <a:noFill/>
              <a:round/>
              <a:headEnd/>
              <a:tailEnd/>
            </a:ln>
          </p:spPr>
          <p:txBody>
            <a:bodyPr/>
            <a:lstStyle/>
            <a:p>
              <a:endParaRPr lang="zh-CN" altLang="en-US"/>
            </a:p>
          </p:txBody>
        </p:sp>
        <p:sp>
          <p:nvSpPr>
            <p:cNvPr id="28714" name="Freeform 37"/>
            <p:cNvSpPr>
              <a:spLocks/>
            </p:cNvSpPr>
            <p:nvPr/>
          </p:nvSpPr>
          <p:spPr bwMode="auto">
            <a:xfrm>
              <a:off x="2586037" y="4049713"/>
              <a:ext cx="322263" cy="341312"/>
            </a:xfrm>
            <a:custGeom>
              <a:avLst/>
              <a:gdLst>
                <a:gd name="T0" fmla="*/ 2147483647 w 203"/>
                <a:gd name="T1" fmla="*/ 2147483647 h 215"/>
                <a:gd name="T2" fmla="*/ 0 w 203"/>
                <a:gd name="T3" fmla="*/ 2147483647 h 215"/>
                <a:gd name="T4" fmla="*/ 2147483647 w 203"/>
                <a:gd name="T5" fmla="*/ 0 h 215"/>
                <a:gd name="T6" fmla="*/ 2147483647 w 203"/>
                <a:gd name="T7" fmla="*/ 2147483647 h 215"/>
                <a:gd name="T8" fmla="*/ 2147483647 w 203"/>
                <a:gd name="T9" fmla="*/ 2147483647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15">
                  <a:moveTo>
                    <a:pt x="127" y="215"/>
                  </a:moveTo>
                  <a:lnTo>
                    <a:pt x="0" y="88"/>
                  </a:lnTo>
                  <a:lnTo>
                    <a:pt x="76" y="0"/>
                  </a:lnTo>
                  <a:lnTo>
                    <a:pt x="203" y="126"/>
                  </a:lnTo>
                  <a:lnTo>
                    <a:pt x="127" y="215"/>
                  </a:lnTo>
                  <a:close/>
                </a:path>
              </a:pathLst>
            </a:custGeom>
            <a:solidFill>
              <a:srgbClr val="DCDDDD"/>
            </a:solidFill>
            <a:ln w="9525">
              <a:noFill/>
              <a:round/>
              <a:headEnd/>
              <a:tailEnd/>
            </a:ln>
          </p:spPr>
          <p:txBody>
            <a:bodyPr/>
            <a:lstStyle/>
            <a:p>
              <a:endParaRPr lang="zh-CN" altLang="en-US"/>
            </a:p>
          </p:txBody>
        </p:sp>
        <p:sp>
          <p:nvSpPr>
            <p:cNvPr id="28715" name="Freeform 38"/>
            <p:cNvSpPr>
              <a:spLocks/>
            </p:cNvSpPr>
            <p:nvPr/>
          </p:nvSpPr>
          <p:spPr bwMode="auto">
            <a:xfrm>
              <a:off x="2586037" y="4049713"/>
              <a:ext cx="322263" cy="341312"/>
            </a:xfrm>
            <a:custGeom>
              <a:avLst/>
              <a:gdLst>
                <a:gd name="T0" fmla="*/ 2147483647 w 203"/>
                <a:gd name="T1" fmla="*/ 2147483647 h 215"/>
                <a:gd name="T2" fmla="*/ 0 w 203"/>
                <a:gd name="T3" fmla="*/ 2147483647 h 215"/>
                <a:gd name="T4" fmla="*/ 2147483647 w 203"/>
                <a:gd name="T5" fmla="*/ 0 h 215"/>
                <a:gd name="T6" fmla="*/ 2147483647 w 203"/>
                <a:gd name="T7" fmla="*/ 2147483647 h 215"/>
                <a:gd name="T8" fmla="*/ 2147483647 w 203"/>
                <a:gd name="T9" fmla="*/ 2147483647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15">
                  <a:moveTo>
                    <a:pt x="127" y="215"/>
                  </a:moveTo>
                  <a:lnTo>
                    <a:pt x="0" y="88"/>
                  </a:lnTo>
                  <a:lnTo>
                    <a:pt x="76" y="0"/>
                  </a:lnTo>
                  <a:lnTo>
                    <a:pt x="203" y="126"/>
                  </a:lnTo>
                  <a:lnTo>
                    <a:pt x="127" y="215"/>
                  </a:lnTo>
                </a:path>
              </a:pathLst>
            </a:custGeom>
            <a:noFill/>
            <a:ln w="9525">
              <a:noFill/>
              <a:round/>
              <a:headEnd/>
              <a:tailEnd/>
            </a:ln>
          </p:spPr>
          <p:txBody>
            <a:bodyPr/>
            <a:lstStyle/>
            <a:p>
              <a:endParaRPr lang="zh-CN" altLang="en-US"/>
            </a:p>
          </p:txBody>
        </p:sp>
        <p:sp>
          <p:nvSpPr>
            <p:cNvPr id="28716" name="Freeform 39"/>
            <p:cNvSpPr>
              <a:spLocks/>
            </p:cNvSpPr>
            <p:nvPr/>
          </p:nvSpPr>
          <p:spPr bwMode="auto">
            <a:xfrm>
              <a:off x="2787650" y="4270375"/>
              <a:ext cx="341313" cy="322262"/>
            </a:xfrm>
            <a:custGeom>
              <a:avLst/>
              <a:gdLst>
                <a:gd name="T0" fmla="*/ 2147483647 w 215"/>
                <a:gd name="T1" fmla="*/ 2147483647 h 203"/>
                <a:gd name="T2" fmla="*/ 0 w 215"/>
                <a:gd name="T3" fmla="*/ 2147483647 h 203"/>
                <a:gd name="T4" fmla="*/ 2147483647 w 215"/>
                <a:gd name="T5" fmla="*/ 0 h 203"/>
                <a:gd name="T6" fmla="*/ 2147483647 w 215"/>
                <a:gd name="T7" fmla="*/ 2147483647 h 203"/>
                <a:gd name="T8" fmla="*/ 2147483647 w 215"/>
                <a:gd name="T9" fmla="*/ 2147483647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203">
                  <a:moveTo>
                    <a:pt x="127" y="203"/>
                  </a:moveTo>
                  <a:lnTo>
                    <a:pt x="0" y="76"/>
                  </a:lnTo>
                  <a:lnTo>
                    <a:pt x="89" y="0"/>
                  </a:lnTo>
                  <a:lnTo>
                    <a:pt x="215" y="127"/>
                  </a:lnTo>
                  <a:lnTo>
                    <a:pt x="127" y="203"/>
                  </a:lnTo>
                  <a:close/>
                </a:path>
              </a:pathLst>
            </a:custGeom>
            <a:solidFill>
              <a:srgbClr val="2EA6DF"/>
            </a:solidFill>
            <a:ln w="9525">
              <a:noFill/>
              <a:round/>
              <a:headEnd/>
              <a:tailEnd/>
            </a:ln>
          </p:spPr>
          <p:txBody>
            <a:bodyPr/>
            <a:lstStyle/>
            <a:p>
              <a:endParaRPr lang="zh-CN" altLang="en-US"/>
            </a:p>
          </p:txBody>
        </p:sp>
        <p:sp>
          <p:nvSpPr>
            <p:cNvPr id="28717" name="Freeform 40"/>
            <p:cNvSpPr>
              <a:spLocks/>
            </p:cNvSpPr>
            <p:nvPr/>
          </p:nvSpPr>
          <p:spPr bwMode="auto">
            <a:xfrm>
              <a:off x="2787650" y="4270375"/>
              <a:ext cx="341313" cy="322262"/>
            </a:xfrm>
            <a:custGeom>
              <a:avLst/>
              <a:gdLst>
                <a:gd name="T0" fmla="*/ 2147483647 w 215"/>
                <a:gd name="T1" fmla="*/ 2147483647 h 203"/>
                <a:gd name="T2" fmla="*/ 0 w 215"/>
                <a:gd name="T3" fmla="*/ 2147483647 h 203"/>
                <a:gd name="T4" fmla="*/ 2147483647 w 215"/>
                <a:gd name="T5" fmla="*/ 0 h 203"/>
                <a:gd name="T6" fmla="*/ 2147483647 w 215"/>
                <a:gd name="T7" fmla="*/ 2147483647 h 203"/>
                <a:gd name="T8" fmla="*/ 2147483647 w 215"/>
                <a:gd name="T9" fmla="*/ 2147483647 h 20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5" h="203">
                  <a:moveTo>
                    <a:pt x="127" y="203"/>
                  </a:moveTo>
                  <a:lnTo>
                    <a:pt x="0" y="76"/>
                  </a:lnTo>
                  <a:lnTo>
                    <a:pt x="89" y="0"/>
                  </a:lnTo>
                  <a:lnTo>
                    <a:pt x="215" y="127"/>
                  </a:lnTo>
                  <a:lnTo>
                    <a:pt x="127" y="203"/>
                  </a:lnTo>
                </a:path>
              </a:pathLst>
            </a:custGeom>
            <a:noFill/>
            <a:ln w="9525">
              <a:noFill/>
              <a:round/>
              <a:headEnd/>
              <a:tailEnd/>
            </a:ln>
          </p:spPr>
          <p:txBody>
            <a:bodyPr/>
            <a:lstStyle/>
            <a:p>
              <a:endParaRPr lang="zh-CN" altLang="en-US"/>
            </a:p>
          </p:txBody>
        </p:sp>
        <p:sp>
          <p:nvSpPr>
            <p:cNvPr id="28718" name="Freeform 41"/>
            <p:cNvSpPr>
              <a:spLocks/>
            </p:cNvSpPr>
            <p:nvPr/>
          </p:nvSpPr>
          <p:spPr bwMode="auto">
            <a:xfrm>
              <a:off x="2286000" y="4189413"/>
              <a:ext cx="703263" cy="704850"/>
            </a:xfrm>
            <a:custGeom>
              <a:avLst/>
              <a:gdLst>
                <a:gd name="T0" fmla="*/ 2147483647 w 443"/>
                <a:gd name="T1" fmla="*/ 2147483647 h 444"/>
                <a:gd name="T2" fmla="*/ 0 w 443"/>
                <a:gd name="T3" fmla="*/ 2147483647 h 444"/>
                <a:gd name="T4" fmla="*/ 2147483647 w 443"/>
                <a:gd name="T5" fmla="*/ 0 h 444"/>
                <a:gd name="T6" fmla="*/ 2147483647 w 443"/>
                <a:gd name="T7" fmla="*/ 2147483647 h 444"/>
                <a:gd name="T8" fmla="*/ 2147483647 w 443"/>
                <a:gd name="T9" fmla="*/ 2147483647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 h="444">
                  <a:moveTo>
                    <a:pt x="278" y="444"/>
                  </a:moveTo>
                  <a:lnTo>
                    <a:pt x="0" y="165"/>
                  </a:lnTo>
                  <a:lnTo>
                    <a:pt x="151" y="0"/>
                  </a:lnTo>
                  <a:lnTo>
                    <a:pt x="443" y="292"/>
                  </a:lnTo>
                  <a:lnTo>
                    <a:pt x="278" y="444"/>
                  </a:lnTo>
                  <a:close/>
                </a:path>
              </a:pathLst>
            </a:custGeom>
            <a:solidFill>
              <a:srgbClr val="F7F8F8"/>
            </a:solidFill>
            <a:ln w="9525">
              <a:noFill/>
              <a:round/>
              <a:headEnd/>
              <a:tailEnd/>
            </a:ln>
          </p:spPr>
          <p:txBody>
            <a:bodyPr/>
            <a:lstStyle/>
            <a:p>
              <a:endParaRPr lang="zh-CN" altLang="en-US"/>
            </a:p>
          </p:txBody>
        </p:sp>
        <p:sp>
          <p:nvSpPr>
            <p:cNvPr id="28719" name="Freeform 42"/>
            <p:cNvSpPr>
              <a:spLocks/>
            </p:cNvSpPr>
            <p:nvPr/>
          </p:nvSpPr>
          <p:spPr bwMode="auto">
            <a:xfrm>
              <a:off x="2286000" y="4189413"/>
              <a:ext cx="703263" cy="704850"/>
            </a:xfrm>
            <a:custGeom>
              <a:avLst/>
              <a:gdLst>
                <a:gd name="T0" fmla="*/ 2147483647 w 443"/>
                <a:gd name="T1" fmla="*/ 2147483647 h 444"/>
                <a:gd name="T2" fmla="*/ 0 w 443"/>
                <a:gd name="T3" fmla="*/ 2147483647 h 444"/>
                <a:gd name="T4" fmla="*/ 2147483647 w 443"/>
                <a:gd name="T5" fmla="*/ 0 h 444"/>
                <a:gd name="T6" fmla="*/ 2147483647 w 443"/>
                <a:gd name="T7" fmla="*/ 2147483647 h 444"/>
                <a:gd name="T8" fmla="*/ 2147483647 w 443"/>
                <a:gd name="T9" fmla="*/ 2147483647 h 44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 h="444">
                  <a:moveTo>
                    <a:pt x="278" y="444"/>
                  </a:moveTo>
                  <a:lnTo>
                    <a:pt x="0" y="165"/>
                  </a:lnTo>
                  <a:lnTo>
                    <a:pt x="151" y="0"/>
                  </a:lnTo>
                  <a:lnTo>
                    <a:pt x="443" y="292"/>
                  </a:lnTo>
                  <a:lnTo>
                    <a:pt x="278" y="444"/>
                  </a:lnTo>
                </a:path>
              </a:pathLst>
            </a:custGeom>
            <a:noFill/>
            <a:ln w="9525">
              <a:noFill/>
              <a:round/>
              <a:headEnd/>
              <a:tailEnd/>
            </a:ln>
          </p:spPr>
          <p:txBody>
            <a:bodyPr/>
            <a:lstStyle/>
            <a:p>
              <a:endParaRPr lang="zh-CN" altLang="en-US"/>
            </a:p>
          </p:txBody>
        </p:sp>
        <p:sp>
          <p:nvSpPr>
            <p:cNvPr id="28720" name="Freeform 43"/>
            <p:cNvSpPr>
              <a:spLocks/>
            </p:cNvSpPr>
            <p:nvPr/>
          </p:nvSpPr>
          <p:spPr bwMode="auto">
            <a:xfrm>
              <a:off x="2446337" y="4249738"/>
              <a:ext cx="139700" cy="141287"/>
            </a:xfrm>
            <a:custGeom>
              <a:avLst/>
              <a:gdLst>
                <a:gd name="T0" fmla="*/ 2147483647 w 88"/>
                <a:gd name="T1" fmla="*/ 2147483647 h 89"/>
                <a:gd name="T2" fmla="*/ 0 w 88"/>
                <a:gd name="T3" fmla="*/ 2147483647 h 89"/>
                <a:gd name="T4" fmla="*/ 2147483647 w 88"/>
                <a:gd name="T5" fmla="*/ 0 h 89"/>
                <a:gd name="T6" fmla="*/ 2147483647 w 88"/>
                <a:gd name="T7" fmla="*/ 2147483647 h 89"/>
                <a:gd name="T8" fmla="*/ 2147483647 w 88"/>
                <a:gd name="T9" fmla="*/ 2147483647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38" y="89"/>
                  </a:moveTo>
                  <a:lnTo>
                    <a:pt x="0" y="51"/>
                  </a:lnTo>
                  <a:lnTo>
                    <a:pt x="38" y="0"/>
                  </a:lnTo>
                  <a:lnTo>
                    <a:pt x="88" y="51"/>
                  </a:lnTo>
                  <a:lnTo>
                    <a:pt x="38" y="89"/>
                  </a:lnTo>
                  <a:close/>
                </a:path>
              </a:pathLst>
            </a:custGeom>
            <a:solidFill>
              <a:srgbClr val="39BCD6"/>
            </a:solidFill>
            <a:ln w="9525">
              <a:noFill/>
              <a:round/>
              <a:headEnd/>
              <a:tailEnd/>
            </a:ln>
          </p:spPr>
          <p:txBody>
            <a:bodyPr/>
            <a:lstStyle/>
            <a:p>
              <a:endParaRPr lang="zh-CN" altLang="en-US"/>
            </a:p>
          </p:txBody>
        </p:sp>
        <p:sp>
          <p:nvSpPr>
            <p:cNvPr id="28721" name="Freeform 44"/>
            <p:cNvSpPr>
              <a:spLocks/>
            </p:cNvSpPr>
            <p:nvPr/>
          </p:nvSpPr>
          <p:spPr bwMode="auto">
            <a:xfrm>
              <a:off x="2446337" y="4249738"/>
              <a:ext cx="139700" cy="141287"/>
            </a:xfrm>
            <a:custGeom>
              <a:avLst/>
              <a:gdLst>
                <a:gd name="T0" fmla="*/ 2147483647 w 88"/>
                <a:gd name="T1" fmla="*/ 2147483647 h 89"/>
                <a:gd name="T2" fmla="*/ 0 w 88"/>
                <a:gd name="T3" fmla="*/ 2147483647 h 89"/>
                <a:gd name="T4" fmla="*/ 2147483647 w 88"/>
                <a:gd name="T5" fmla="*/ 0 h 89"/>
                <a:gd name="T6" fmla="*/ 2147483647 w 88"/>
                <a:gd name="T7" fmla="*/ 2147483647 h 89"/>
                <a:gd name="T8" fmla="*/ 2147483647 w 88"/>
                <a:gd name="T9" fmla="*/ 2147483647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38" y="89"/>
                  </a:moveTo>
                  <a:lnTo>
                    <a:pt x="0" y="51"/>
                  </a:lnTo>
                  <a:lnTo>
                    <a:pt x="38" y="0"/>
                  </a:lnTo>
                  <a:lnTo>
                    <a:pt x="88" y="51"/>
                  </a:lnTo>
                  <a:lnTo>
                    <a:pt x="38" y="89"/>
                  </a:lnTo>
                </a:path>
              </a:pathLst>
            </a:custGeom>
            <a:noFill/>
            <a:ln w="9525">
              <a:noFill/>
              <a:round/>
              <a:headEnd/>
              <a:tailEnd/>
            </a:ln>
          </p:spPr>
          <p:txBody>
            <a:bodyPr/>
            <a:lstStyle/>
            <a:p>
              <a:endParaRPr lang="zh-CN" altLang="en-US"/>
            </a:p>
          </p:txBody>
        </p:sp>
        <p:sp>
          <p:nvSpPr>
            <p:cNvPr id="28722" name="Freeform 45"/>
            <p:cNvSpPr>
              <a:spLocks/>
            </p:cNvSpPr>
            <p:nvPr/>
          </p:nvSpPr>
          <p:spPr bwMode="auto">
            <a:xfrm>
              <a:off x="2586037" y="4351338"/>
              <a:ext cx="180975" cy="160337"/>
            </a:xfrm>
            <a:custGeom>
              <a:avLst/>
              <a:gdLst>
                <a:gd name="T0" fmla="*/ 2147483647 w 114"/>
                <a:gd name="T1" fmla="*/ 2147483647 h 101"/>
                <a:gd name="T2" fmla="*/ 0 w 114"/>
                <a:gd name="T3" fmla="*/ 0 h 101"/>
                <a:gd name="T4" fmla="*/ 2147483647 w 114"/>
                <a:gd name="T5" fmla="*/ 0 h 101"/>
                <a:gd name="T6" fmla="*/ 2147483647 w 114"/>
                <a:gd name="T7" fmla="*/ 2147483647 h 101"/>
                <a:gd name="T8" fmla="*/ 2147483647 w 114"/>
                <a:gd name="T9" fmla="*/ 2147483647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1">
                  <a:moveTo>
                    <a:pt x="102" y="101"/>
                  </a:moveTo>
                  <a:lnTo>
                    <a:pt x="0" y="0"/>
                  </a:lnTo>
                  <a:lnTo>
                    <a:pt x="13" y="0"/>
                  </a:lnTo>
                  <a:lnTo>
                    <a:pt x="114" y="89"/>
                  </a:lnTo>
                  <a:lnTo>
                    <a:pt x="102" y="101"/>
                  </a:lnTo>
                  <a:close/>
                </a:path>
              </a:pathLst>
            </a:custGeom>
            <a:solidFill>
              <a:srgbClr val="EFEFEF"/>
            </a:solidFill>
            <a:ln w="9525">
              <a:noFill/>
              <a:round/>
              <a:headEnd/>
              <a:tailEnd/>
            </a:ln>
          </p:spPr>
          <p:txBody>
            <a:bodyPr/>
            <a:lstStyle/>
            <a:p>
              <a:endParaRPr lang="zh-CN" altLang="en-US"/>
            </a:p>
          </p:txBody>
        </p:sp>
        <p:sp>
          <p:nvSpPr>
            <p:cNvPr id="28723" name="Freeform 46"/>
            <p:cNvSpPr>
              <a:spLocks/>
            </p:cNvSpPr>
            <p:nvPr/>
          </p:nvSpPr>
          <p:spPr bwMode="auto">
            <a:xfrm>
              <a:off x="2586037" y="4351338"/>
              <a:ext cx="180975" cy="160337"/>
            </a:xfrm>
            <a:custGeom>
              <a:avLst/>
              <a:gdLst>
                <a:gd name="T0" fmla="*/ 2147483647 w 114"/>
                <a:gd name="T1" fmla="*/ 2147483647 h 101"/>
                <a:gd name="T2" fmla="*/ 0 w 114"/>
                <a:gd name="T3" fmla="*/ 0 h 101"/>
                <a:gd name="T4" fmla="*/ 2147483647 w 114"/>
                <a:gd name="T5" fmla="*/ 0 h 101"/>
                <a:gd name="T6" fmla="*/ 2147483647 w 114"/>
                <a:gd name="T7" fmla="*/ 2147483647 h 101"/>
                <a:gd name="T8" fmla="*/ 2147483647 w 114"/>
                <a:gd name="T9" fmla="*/ 2147483647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1">
                  <a:moveTo>
                    <a:pt x="102" y="101"/>
                  </a:moveTo>
                  <a:lnTo>
                    <a:pt x="0" y="0"/>
                  </a:lnTo>
                  <a:lnTo>
                    <a:pt x="13" y="0"/>
                  </a:lnTo>
                  <a:lnTo>
                    <a:pt x="114" y="89"/>
                  </a:lnTo>
                  <a:lnTo>
                    <a:pt x="102" y="101"/>
                  </a:lnTo>
                </a:path>
              </a:pathLst>
            </a:custGeom>
            <a:noFill/>
            <a:ln w="9525">
              <a:noFill/>
              <a:round/>
              <a:headEnd/>
              <a:tailEnd/>
            </a:ln>
          </p:spPr>
          <p:txBody>
            <a:bodyPr/>
            <a:lstStyle/>
            <a:p>
              <a:endParaRPr lang="zh-CN" altLang="en-US"/>
            </a:p>
          </p:txBody>
        </p:sp>
        <p:sp>
          <p:nvSpPr>
            <p:cNvPr id="28724" name="Freeform 47"/>
            <p:cNvSpPr>
              <a:spLocks/>
            </p:cNvSpPr>
            <p:nvPr/>
          </p:nvSpPr>
          <p:spPr bwMode="auto">
            <a:xfrm>
              <a:off x="2405062" y="4330700"/>
              <a:ext cx="442913" cy="442912"/>
            </a:xfrm>
            <a:custGeom>
              <a:avLst/>
              <a:gdLst>
                <a:gd name="T0" fmla="*/ 2147483647 w 279"/>
                <a:gd name="T1" fmla="*/ 2147483647 h 279"/>
                <a:gd name="T2" fmla="*/ 0 w 279"/>
                <a:gd name="T3" fmla="*/ 2147483647 h 279"/>
                <a:gd name="T4" fmla="*/ 2147483647 w 279"/>
                <a:gd name="T5" fmla="*/ 0 h 279"/>
                <a:gd name="T6" fmla="*/ 2147483647 w 279"/>
                <a:gd name="T7" fmla="*/ 2147483647 h 279"/>
                <a:gd name="T8" fmla="*/ 2147483647 w 279"/>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79">
                  <a:moveTo>
                    <a:pt x="266" y="279"/>
                  </a:moveTo>
                  <a:lnTo>
                    <a:pt x="0" y="13"/>
                  </a:lnTo>
                  <a:lnTo>
                    <a:pt x="13" y="0"/>
                  </a:lnTo>
                  <a:lnTo>
                    <a:pt x="279" y="266"/>
                  </a:lnTo>
                  <a:lnTo>
                    <a:pt x="266" y="279"/>
                  </a:lnTo>
                  <a:close/>
                </a:path>
              </a:pathLst>
            </a:custGeom>
            <a:solidFill>
              <a:srgbClr val="9FA0A0"/>
            </a:solidFill>
            <a:ln w="9525">
              <a:noFill/>
              <a:round/>
              <a:headEnd/>
              <a:tailEnd/>
            </a:ln>
          </p:spPr>
          <p:txBody>
            <a:bodyPr/>
            <a:lstStyle/>
            <a:p>
              <a:endParaRPr lang="zh-CN" altLang="en-US"/>
            </a:p>
          </p:txBody>
        </p:sp>
        <p:sp>
          <p:nvSpPr>
            <p:cNvPr id="28725" name="Freeform 48"/>
            <p:cNvSpPr>
              <a:spLocks/>
            </p:cNvSpPr>
            <p:nvPr/>
          </p:nvSpPr>
          <p:spPr bwMode="auto">
            <a:xfrm>
              <a:off x="2405062" y="4330700"/>
              <a:ext cx="442913" cy="442912"/>
            </a:xfrm>
            <a:custGeom>
              <a:avLst/>
              <a:gdLst>
                <a:gd name="T0" fmla="*/ 2147483647 w 279"/>
                <a:gd name="T1" fmla="*/ 2147483647 h 279"/>
                <a:gd name="T2" fmla="*/ 0 w 279"/>
                <a:gd name="T3" fmla="*/ 2147483647 h 279"/>
                <a:gd name="T4" fmla="*/ 2147483647 w 279"/>
                <a:gd name="T5" fmla="*/ 0 h 279"/>
                <a:gd name="T6" fmla="*/ 2147483647 w 279"/>
                <a:gd name="T7" fmla="*/ 2147483647 h 279"/>
                <a:gd name="T8" fmla="*/ 2147483647 w 279"/>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79">
                  <a:moveTo>
                    <a:pt x="266" y="279"/>
                  </a:moveTo>
                  <a:lnTo>
                    <a:pt x="0" y="13"/>
                  </a:lnTo>
                  <a:lnTo>
                    <a:pt x="13" y="0"/>
                  </a:lnTo>
                  <a:lnTo>
                    <a:pt x="279" y="266"/>
                  </a:lnTo>
                  <a:lnTo>
                    <a:pt x="266" y="279"/>
                  </a:lnTo>
                </a:path>
              </a:pathLst>
            </a:custGeom>
            <a:noFill/>
            <a:ln w="9525">
              <a:noFill/>
              <a:round/>
              <a:headEnd/>
              <a:tailEnd/>
            </a:ln>
          </p:spPr>
          <p:txBody>
            <a:bodyPr/>
            <a:lstStyle/>
            <a:p>
              <a:endParaRPr lang="zh-CN" altLang="en-US"/>
            </a:p>
          </p:txBody>
        </p:sp>
        <p:sp>
          <p:nvSpPr>
            <p:cNvPr id="28726" name="Freeform 49"/>
            <p:cNvSpPr>
              <a:spLocks/>
            </p:cNvSpPr>
            <p:nvPr/>
          </p:nvSpPr>
          <p:spPr bwMode="auto">
            <a:xfrm>
              <a:off x="2386012" y="4371975"/>
              <a:ext cx="422275" cy="422275"/>
            </a:xfrm>
            <a:custGeom>
              <a:avLst/>
              <a:gdLst>
                <a:gd name="T0" fmla="*/ 2147483647 w 266"/>
                <a:gd name="T1" fmla="*/ 2147483647 h 266"/>
                <a:gd name="T2" fmla="*/ 0 w 266"/>
                <a:gd name="T3" fmla="*/ 0 h 266"/>
                <a:gd name="T4" fmla="*/ 0 w 266"/>
                <a:gd name="T5" fmla="*/ 0 h 266"/>
                <a:gd name="T6" fmla="*/ 2147483647 w 266"/>
                <a:gd name="T7" fmla="*/ 2147483647 h 266"/>
                <a:gd name="T8" fmla="*/ 2147483647 w 266"/>
                <a:gd name="T9" fmla="*/ 214748364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266" y="266"/>
                  </a:moveTo>
                  <a:lnTo>
                    <a:pt x="0" y="0"/>
                  </a:lnTo>
                  <a:lnTo>
                    <a:pt x="266" y="266"/>
                  </a:lnTo>
                  <a:close/>
                </a:path>
              </a:pathLst>
            </a:custGeom>
            <a:solidFill>
              <a:srgbClr val="EFEFEF"/>
            </a:solidFill>
            <a:ln w="9525">
              <a:noFill/>
              <a:round/>
              <a:headEnd/>
              <a:tailEnd/>
            </a:ln>
          </p:spPr>
          <p:txBody>
            <a:bodyPr/>
            <a:lstStyle/>
            <a:p>
              <a:endParaRPr lang="zh-CN" altLang="en-US"/>
            </a:p>
          </p:txBody>
        </p:sp>
        <p:sp>
          <p:nvSpPr>
            <p:cNvPr id="28727" name="Freeform 50"/>
            <p:cNvSpPr>
              <a:spLocks/>
            </p:cNvSpPr>
            <p:nvPr/>
          </p:nvSpPr>
          <p:spPr bwMode="auto">
            <a:xfrm>
              <a:off x="2386012" y="4371975"/>
              <a:ext cx="422275" cy="422275"/>
            </a:xfrm>
            <a:custGeom>
              <a:avLst/>
              <a:gdLst>
                <a:gd name="T0" fmla="*/ 2147483647 w 266"/>
                <a:gd name="T1" fmla="*/ 2147483647 h 266"/>
                <a:gd name="T2" fmla="*/ 0 w 266"/>
                <a:gd name="T3" fmla="*/ 0 h 266"/>
                <a:gd name="T4" fmla="*/ 0 w 266"/>
                <a:gd name="T5" fmla="*/ 0 h 266"/>
                <a:gd name="T6" fmla="*/ 2147483647 w 266"/>
                <a:gd name="T7" fmla="*/ 2147483647 h 266"/>
                <a:gd name="T8" fmla="*/ 2147483647 w 266"/>
                <a:gd name="T9" fmla="*/ 2147483647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266" y="266"/>
                  </a:moveTo>
                  <a:lnTo>
                    <a:pt x="0" y="0"/>
                  </a:lnTo>
                  <a:lnTo>
                    <a:pt x="266" y="266"/>
                  </a:lnTo>
                </a:path>
              </a:pathLst>
            </a:custGeom>
            <a:noFill/>
            <a:ln w="9525">
              <a:noFill/>
              <a:round/>
              <a:headEnd/>
              <a:tailEnd/>
            </a:ln>
          </p:spPr>
          <p:txBody>
            <a:bodyPr/>
            <a:lstStyle/>
            <a:p>
              <a:endParaRPr lang="zh-CN" altLang="en-US"/>
            </a:p>
          </p:txBody>
        </p:sp>
        <p:sp>
          <p:nvSpPr>
            <p:cNvPr id="28728" name="Freeform 51"/>
            <p:cNvSpPr>
              <a:spLocks/>
            </p:cNvSpPr>
            <p:nvPr/>
          </p:nvSpPr>
          <p:spPr bwMode="auto">
            <a:xfrm>
              <a:off x="2346325" y="4391025"/>
              <a:ext cx="441325" cy="442912"/>
            </a:xfrm>
            <a:custGeom>
              <a:avLst/>
              <a:gdLst>
                <a:gd name="T0" fmla="*/ 2147483647 w 278"/>
                <a:gd name="T1" fmla="*/ 2147483647 h 279"/>
                <a:gd name="T2" fmla="*/ 0 w 278"/>
                <a:gd name="T3" fmla="*/ 2147483647 h 279"/>
                <a:gd name="T4" fmla="*/ 2147483647 w 278"/>
                <a:gd name="T5" fmla="*/ 0 h 279"/>
                <a:gd name="T6" fmla="*/ 2147483647 w 278"/>
                <a:gd name="T7" fmla="*/ 2147483647 h 279"/>
                <a:gd name="T8" fmla="*/ 2147483647 w 278"/>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79">
                  <a:moveTo>
                    <a:pt x="265" y="279"/>
                  </a:moveTo>
                  <a:lnTo>
                    <a:pt x="0" y="13"/>
                  </a:lnTo>
                  <a:lnTo>
                    <a:pt x="12" y="0"/>
                  </a:lnTo>
                  <a:lnTo>
                    <a:pt x="278" y="266"/>
                  </a:lnTo>
                  <a:lnTo>
                    <a:pt x="265" y="279"/>
                  </a:lnTo>
                  <a:close/>
                </a:path>
              </a:pathLst>
            </a:custGeom>
            <a:solidFill>
              <a:srgbClr val="EFEFEF"/>
            </a:solidFill>
            <a:ln w="9525">
              <a:noFill/>
              <a:round/>
              <a:headEnd/>
              <a:tailEnd/>
            </a:ln>
          </p:spPr>
          <p:txBody>
            <a:bodyPr/>
            <a:lstStyle/>
            <a:p>
              <a:endParaRPr lang="zh-CN" altLang="en-US"/>
            </a:p>
          </p:txBody>
        </p:sp>
        <p:sp>
          <p:nvSpPr>
            <p:cNvPr id="28729" name="Freeform 52"/>
            <p:cNvSpPr>
              <a:spLocks/>
            </p:cNvSpPr>
            <p:nvPr/>
          </p:nvSpPr>
          <p:spPr bwMode="auto">
            <a:xfrm>
              <a:off x="2346325" y="4391025"/>
              <a:ext cx="441325" cy="442912"/>
            </a:xfrm>
            <a:custGeom>
              <a:avLst/>
              <a:gdLst>
                <a:gd name="T0" fmla="*/ 2147483647 w 278"/>
                <a:gd name="T1" fmla="*/ 2147483647 h 279"/>
                <a:gd name="T2" fmla="*/ 0 w 278"/>
                <a:gd name="T3" fmla="*/ 2147483647 h 279"/>
                <a:gd name="T4" fmla="*/ 2147483647 w 278"/>
                <a:gd name="T5" fmla="*/ 0 h 279"/>
                <a:gd name="T6" fmla="*/ 2147483647 w 278"/>
                <a:gd name="T7" fmla="*/ 2147483647 h 279"/>
                <a:gd name="T8" fmla="*/ 2147483647 w 278"/>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79">
                  <a:moveTo>
                    <a:pt x="265" y="279"/>
                  </a:moveTo>
                  <a:lnTo>
                    <a:pt x="0" y="13"/>
                  </a:lnTo>
                  <a:lnTo>
                    <a:pt x="12" y="0"/>
                  </a:lnTo>
                  <a:lnTo>
                    <a:pt x="278" y="266"/>
                  </a:lnTo>
                  <a:lnTo>
                    <a:pt x="265" y="279"/>
                  </a:lnTo>
                </a:path>
              </a:pathLst>
            </a:custGeom>
            <a:noFill/>
            <a:ln w="9525">
              <a:noFill/>
              <a:round/>
              <a:headEnd/>
              <a:tailEnd/>
            </a:ln>
          </p:spPr>
          <p:txBody>
            <a:bodyPr/>
            <a:lstStyle/>
            <a:p>
              <a:endParaRPr lang="zh-CN" altLang="en-US"/>
            </a:p>
          </p:txBody>
        </p:sp>
        <p:sp>
          <p:nvSpPr>
            <p:cNvPr id="28730" name="Freeform 53"/>
            <p:cNvSpPr>
              <a:spLocks/>
            </p:cNvSpPr>
            <p:nvPr/>
          </p:nvSpPr>
          <p:spPr bwMode="auto">
            <a:xfrm>
              <a:off x="2325687" y="4432300"/>
              <a:ext cx="422275" cy="442912"/>
            </a:xfrm>
            <a:custGeom>
              <a:avLst/>
              <a:gdLst>
                <a:gd name="T0" fmla="*/ 2147483647 w 266"/>
                <a:gd name="T1" fmla="*/ 2147483647 h 279"/>
                <a:gd name="T2" fmla="*/ 0 w 266"/>
                <a:gd name="T3" fmla="*/ 2147483647 h 279"/>
                <a:gd name="T4" fmla="*/ 0 w 266"/>
                <a:gd name="T5" fmla="*/ 0 h 279"/>
                <a:gd name="T6" fmla="*/ 2147483647 w 266"/>
                <a:gd name="T7" fmla="*/ 2147483647 h 279"/>
                <a:gd name="T8" fmla="*/ 2147483647 w 266"/>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79">
                  <a:moveTo>
                    <a:pt x="253" y="279"/>
                  </a:moveTo>
                  <a:lnTo>
                    <a:pt x="0" y="12"/>
                  </a:lnTo>
                  <a:lnTo>
                    <a:pt x="0" y="0"/>
                  </a:lnTo>
                  <a:lnTo>
                    <a:pt x="266" y="266"/>
                  </a:lnTo>
                  <a:lnTo>
                    <a:pt x="253" y="279"/>
                  </a:lnTo>
                  <a:close/>
                </a:path>
              </a:pathLst>
            </a:custGeom>
            <a:solidFill>
              <a:srgbClr val="EFEFEF"/>
            </a:solidFill>
            <a:ln w="9525">
              <a:noFill/>
              <a:round/>
              <a:headEnd/>
              <a:tailEnd/>
            </a:ln>
          </p:spPr>
          <p:txBody>
            <a:bodyPr/>
            <a:lstStyle/>
            <a:p>
              <a:endParaRPr lang="zh-CN" altLang="en-US"/>
            </a:p>
          </p:txBody>
        </p:sp>
        <p:sp>
          <p:nvSpPr>
            <p:cNvPr id="28731" name="Freeform 54"/>
            <p:cNvSpPr>
              <a:spLocks/>
            </p:cNvSpPr>
            <p:nvPr/>
          </p:nvSpPr>
          <p:spPr bwMode="auto">
            <a:xfrm>
              <a:off x="2325687" y="4432300"/>
              <a:ext cx="422275" cy="442912"/>
            </a:xfrm>
            <a:custGeom>
              <a:avLst/>
              <a:gdLst>
                <a:gd name="T0" fmla="*/ 2147483647 w 266"/>
                <a:gd name="T1" fmla="*/ 2147483647 h 279"/>
                <a:gd name="T2" fmla="*/ 0 w 266"/>
                <a:gd name="T3" fmla="*/ 2147483647 h 279"/>
                <a:gd name="T4" fmla="*/ 0 w 266"/>
                <a:gd name="T5" fmla="*/ 0 h 279"/>
                <a:gd name="T6" fmla="*/ 2147483647 w 266"/>
                <a:gd name="T7" fmla="*/ 2147483647 h 279"/>
                <a:gd name="T8" fmla="*/ 2147483647 w 266"/>
                <a:gd name="T9" fmla="*/ 2147483647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79">
                  <a:moveTo>
                    <a:pt x="253" y="279"/>
                  </a:moveTo>
                  <a:lnTo>
                    <a:pt x="0" y="12"/>
                  </a:lnTo>
                  <a:lnTo>
                    <a:pt x="0" y="0"/>
                  </a:lnTo>
                  <a:lnTo>
                    <a:pt x="266" y="266"/>
                  </a:lnTo>
                  <a:lnTo>
                    <a:pt x="253" y="279"/>
                  </a:lnTo>
                </a:path>
              </a:pathLst>
            </a:custGeom>
            <a:noFill/>
            <a:ln w="9525">
              <a:noFill/>
              <a:round/>
              <a:headEnd/>
              <a:tailEnd/>
            </a:ln>
          </p:spPr>
          <p:txBody>
            <a:bodyPr/>
            <a:lstStyle/>
            <a:p>
              <a:endParaRPr lang="zh-CN" altLang="en-US"/>
            </a:p>
          </p:txBody>
        </p:sp>
        <p:sp>
          <p:nvSpPr>
            <p:cNvPr id="28732" name="Freeform 55"/>
            <p:cNvSpPr>
              <a:spLocks/>
            </p:cNvSpPr>
            <p:nvPr/>
          </p:nvSpPr>
          <p:spPr bwMode="auto">
            <a:xfrm>
              <a:off x="3490912" y="4170363"/>
              <a:ext cx="201613" cy="201612"/>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6" y="10"/>
                  </a:moveTo>
                  <a:cubicBezTo>
                    <a:pt x="5" y="10"/>
                    <a:pt x="5" y="10"/>
                    <a:pt x="4" y="10"/>
                  </a:cubicBezTo>
                  <a:cubicBezTo>
                    <a:pt x="1" y="6"/>
                    <a:pt x="1" y="6"/>
                    <a:pt x="1" y="6"/>
                  </a:cubicBezTo>
                  <a:cubicBezTo>
                    <a:pt x="0" y="6"/>
                    <a:pt x="0" y="5"/>
                    <a:pt x="1" y="4"/>
                  </a:cubicBezTo>
                  <a:cubicBezTo>
                    <a:pt x="4" y="1"/>
                    <a:pt x="4" y="1"/>
                    <a:pt x="4" y="1"/>
                  </a:cubicBezTo>
                  <a:cubicBezTo>
                    <a:pt x="5" y="0"/>
                    <a:pt x="5" y="0"/>
                    <a:pt x="6" y="1"/>
                  </a:cubicBezTo>
                  <a:cubicBezTo>
                    <a:pt x="9" y="4"/>
                    <a:pt x="9" y="4"/>
                    <a:pt x="9" y="4"/>
                  </a:cubicBezTo>
                  <a:cubicBezTo>
                    <a:pt x="10" y="5"/>
                    <a:pt x="10" y="6"/>
                    <a:pt x="9" y="6"/>
                  </a:cubicBezTo>
                  <a:lnTo>
                    <a:pt x="6" y="10"/>
                  </a:lnTo>
                  <a:close/>
                </a:path>
              </a:pathLst>
            </a:custGeom>
            <a:solidFill>
              <a:srgbClr val="F7F8F8"/>
            </a:solidFill>
            <a:ln w="9525">
              <a:noFill/>
              <a:round/>
              <a:headEnd/>
              <a:tailEnd/>
            </a:ln>
          </p:spPr>
          <p:txBody>
            <a:bodyPr/>
            <a:lstStyle/>
            <a:p>
              <a:endParaRPr lang="zh-CN" altLang="en-US"/>
            </a:p>
          </p:txBody>
        </p:sp>
        <p:sp>
          <p:nvSpPr>
            <p:cNvPr id="28733" name="Freeform 56"/>
            <p:cNvSpPr>
              <a:spLocks/>
            </p:cNvSpPr>
            <p:nvPr/>
          </p:nvSpPr>
          <p:spPr bwMode="auto">
            <a:xfrm>
              <a:off x="3290887" y="4391025"/>
              <a:ext cx="200025" cy="180975"/>
            </a:xfrm>
            <a:custGeom>
              <a:avLst/>
              <a:gdLst>
                <a:gd name="T0" fmla="*/ 2147483647 w 10"/>
                <a:gd name="T1" fmla="*/ 2147483647 h 9"/>
                <a:gd name="T2" fmla="*/ 2147483647 w 10"/>
                <a:gd name="T3" fmla="*/ 2147483647 h 9"/>
                <a:gd name="T4" fmla="*/ 0 w 10"/>
                <a:gd name="T5" fmla="*/ 2147483647 h 9"/>
                <a:gd name="T6" fmla="*/ 0 w 10"/>
                <a:gd name="T7" fmla="*/ 2147483647 h 9"/>
                <a:gd name="T8" fmla="*/ 2147483647 w 10"/>
                <a:gd name="T9" fmla="*/ 0 h 9"/>
                <a:gd name="T10" fmla="*/ 2147483647 w 10"/>
                <a:gd name="T11" fmla="*/ 0 h 9"/>
                <a:gd name="T12" fmla="*/ 2147483647 w 10"/>
                <a:gd name="T13" fmla="*/ 2147483647 h 9"/>
                <a:gd name="T14" fmla="*/ 2147483647 w 10"/>
                <a:gd name="T15" fmla="*/ 2147483647 h 9"/>
                <a:gd name="T16" fmla="*/ 2147483647 w 10"/>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9">
                  <a:moveTo>
                    <a:pt x="6" y="9"/>
                  </a:moveTo>
                  <a:cubicBezTo>
                    <a:pt x="5" y="9"/>
                    <a:pt x="4" y="9"/>
                    <a:pt x="4" y="9"/>
                  </a:cubicBezTo>
                  <a:cubicBezTo>
                    <a:pt x="0" y="5"/>
                    <a:pt x="0" y="5"/>
                    <a:pt x="0" y="5"/>
                  </a:cubicBezTo>
                  <a:cubicBezTo>
                    <a:pt x="0" y="5"/>
                    <a:pt x="0" y="4"/>
                    <a:pt x="0" y="4"/>
                  </a:cubicBezTo>
                  <a:cubicBezTo>
                    <a:pt x="4" y="0"/>
                    <a:pt x="4" y="0"/>
                    <a:pt x="4" y="0"/>
                  </a:cubicBezTo>
                  <a:cubicBezTo>
                    <a:pt x="4" y="0"/>
                    <a:pt x="5" y="0"/>
                    <a:pt x="6" y="0"/>
                  </a:cubicBezTo>
                  <a:cubicBezTo>
                    <a:pt x="9" y="4"/>
                    <a:pt x="9" y="4"/>
                    <a:pt x="9" y="4"/>
                  </a:cubicBezTo>
                  <a:cubicBezTo>
                    <a:pt x="10" y="4"/>
                    <a:pt x="10" y="5"/>
                    <a:pt x="9" y="5"/>
                  </a:cubicBezTo>
                  <a:lnTo>
                    <a:pt x="6" y="9"/>
                  </a:lnTo>
                  <a:close/>
                </a:path>
              </a:pathLst>
            </a:custGeom>
            <a:solidFill>
              <a:srgbClr val="EE7900"/>
            </a:solidFill>
            <a:ln w="9525">
              <a:noFill/>
              <a:round/>
              <a:headEnd/>
              <a:tailEnd/>
            </a:ln>
          </p:spPr>
          <p:txBody>
            <a:bodyPr/>
            <a:lstStyle/>
            <a:p>
              <a:endParaRPr lang="zh-CN" altLang="en-US"/>
            </a:p>
          </p:txBody>
        </p:sp>
        <p:sp>
          <p:nvSpPr>
            <p:cNvPr id="28734" name="Freeform 57"/>
            <p:cNvSpPr>
              <a:spLocks/>
            </p:cNvSpPr>
            <p:nvPr/>
          </p:nvSpPr>
          <p:spPr bwMode="auto">
            <a:xfrm>
              <a:off x="3089275" y="4592638"/>
              <a:ext cx="180975" cy="201612"/>
            </a:xfrm>
            <a:custGeom>
              <a:avLst/>
              <a:gdLst>
                <a:gd name="T0" fmla="*/ 2147483647 w 9"/>
                <a:gd name="T1" fmla="*/ 2147483647 h 10"/>
                <a:gd name="T2" fmla="*/ 2147483647 w 9"/>
                <a:gd name="T3" fmla="*/ 2147483647 h 10"/>
                <a:gd name="T4" fmla="*/ 0 w 9"/>
                <a:gd name="T5" fmla="*/ 2147483647 h 10"/>
                <a:gd name="T6" fmla="*/ 0 w 9"/>
                <a:gd name="T7" fmla="*/ 2147483647 h 10"/>
                <a:gd name="T8" fmla="*/ 2147483647 w 9"/>
                <a:gd name="T9" fmla="*/ 0 h 10"/>
                <a:gd name="T10" fmla="*/ 2147483647 w 9"/>
                <a:gd name="T11" fmla="*/ 0 h 10"/>
                <a:gd name="T12" fmla="*/ 2147483647 w 9"/>
                <a:gd name="T13" fmla="*/ 2147483647 h 10"/>
                <a:gd name="T14" fmla="*/ 2147483647 w 9"/>
                <a:gd name="T15" fmla="*/ 2147483647 h 10"/>
                <a:gd name="T16" fmla="*/ 2147483647 w 9"/>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9" h="10">
                  <a:moveTo>
                    <a:pt x="5" y="9"/>
                  </a:moveTo>
                  <a:cubicBezTo>
                    <a:pt x="5" y="10"/>
                    <a:pt x="4" y="10"/>
                    <a:pt x="4" y="9"/>
                  </a:cubicBezTo>
                  <a:cubicBezTo>
                    <a:pt x="0" y="6"/>
                    <a:pt x="0" y="6"/>
                    <a:pt x="0" y="6"/>
                  </a:cubicBezTo>
                  <a:cubicBezTo>
                    <a:pt x="0" y="5"/>
                    <a:pt x="0" y="4"/>
                    <a:pt x="0" y="4"/>
                  </a:cubicBezTo>
                  <a:cubicBezTo>
                    <a:pt x="4" y="0"/>
                    <a:pt x="4" y="0"/>
                    <a:pt x="4" y="0"/>
                  </a:cubicBezTo>
                  <a:cubicBezTo>
                    <a:pt x="4" y="0"/>
                    <a:pt x="5" y="0"/>
                    <a:pt x="5" y="0"/>
                  </a:cubicBezTo>
                  <a:cubicBezTo>
                    <a:pt x="9" y="4"/>
                    <a:pt x="9" y="4"/>
                    <a:pt x="9" y="4"/>
                  </a:cubicBezTo>
                  <a:cubicBezTo>
                    <a:pt x="9" y="4"/>
                    <a:pt x="9" y="5"/>
                    <a:pt x="9" y="6"/>
                  </a:cubicBezTo>
                  <a:cubicBezTo>
                    <a:pt x="5" y="9"/>
                    <a:pt x="5" y="9"/>
                    <a:pt x="5" y="9"/>
                  </a:cubicBezTo>
                </a:path>
              </a:pathLst>
            </a:custGeom>
            <a:solidFill>
              <a:srgbClr val="F7F8F8"/>
            </a:solidFill>
            <a:ln w="9525">
              <a:noFill/>
              <a:round/>
              <a:headEnd/>
              <a:tailEnd/>
            </a:ln>
          </p:spPr>
          <p:txBody>
            <a:bodyPr/>
            <a:lstStyle/>
            <a:p>
              <a:endParaRPr lang="zh-CN" altLang="en-US"/>
            </a:p>
          </p:txBody>
        </p:sp>
        <p:sp>
          <p:nvSpPr>
            <p:cNvPr id="28735" name="Freeform 58"/>
            <p:cNvSpPr>
              <a:spLocks/>
            </p:cNvSpPr>
            <p:nvPr/>
          </p:nvSpPr>
          <p:spPr bwMode="auto">
            <a:xfrm>
              <a:off x="2868612" y="4794250"/>
              <a:ext cx="200025" cy="201612"/>
            </a:xfrm>
            <a:custGeom>
              <a:avLst/>
              <a:gdLst>
                <a:gd name="T0" fmla="*/ 2147483647 w 10"/>
                <a:gd name="T1" fmla="*/ 2147483647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0" h="10">
                  <a:moveTo>
                    <a:pt x="6" y="9"/>
                  </a:moveTo>
                  <a:cubicBezTo>
                    <a:pt x="6" y="10"/>
                    <a:pt x="5" y="10"/>
                    <a:pt x="4" y="9"/>
                  </a:cubicBezTo>
                  <a:cubicBezTo>
                    <a:pt x="1" y="6"/>
                    <a:pt x="1" y="6"/>
                    <a:pt x="1" y="6"/>
                  </a:cubicBezTo>
                  <a:cubicBezTo>
                    <a:pt x="0" y="5"/>
                    <a:pt x="0" y="5"/>
                    <a:pt x="1" y="4"/>
                  </a:cubicBezTo>
                  <a:cubicBezTo>
                    <a:pt x="4" y="1"/>
                    <a:pt x="4" y="1"/>
                    <a:pt x="4" y="1"/>
                  </a:cubicBezTo>
                  <a:cubicBezTo>
                    <a:pt x="5" y="0"/>
                    <a:pt x="6" y="0"/>
                    <a:pt x="6" y="1"/>
                  </a:cubicBezTo>
                  <a:cubicBezTo>
                    <a:pt x="10" y="4"/>
                    <a:pt x="10" y="4"/>
                    <a:pt x="10" y="4"/>
                  </a:cubicBezTo>
                  <a:cubicBezTo>
                    <a:pt x="10" y="5"/>
                    <a:pt x="10" y="5"/>
                    <a:pt x="10" y="6"/>
                  </a:cubicBezTo>
                  <a:cubicBezTo>
                    <a:pt x="6" y="9"/>
                    <a:pt x="6" y="9"/>
                    <a:pt x="6" y="9"/>
                  </a:cubicBezTo>
                </a:path>
              </a:pathLst>
            </a:custGeom>
            <a:solidFill>
              <a:srgbClr val="F7F8F8"/>
            </a:solidFill>
            <a:ln w="9525">
              <a:noFill/>
              <a:round/>
              <a:headEnd/>
              <a:tailEnd/>
            </a:ln>
          </p:spPr>
          <p:txBody>
            <a:bodyPr/>
            <a:lstStyle/>
            <a:p>
              <a:endParaRPr lang="zh-CN" altLang="en-US"/>
            </a:p>
          </p:txBody>
        </p:sp>
        <p:sp>
          <p:nvSpPr>
            <p:cNvPr id="28736" name="Freeform 59"/>
            <p:cNvSpPr>
              <a:spLocks/>
            </p:cNvSpPr>
            <p:nvPr/>
          </p:nvSpPr>
          <p:spPr bwMode="auto">
            <a:xfrm>
              <a:off x="2244725" y="3868738"/>
              <a:ext cx="865188" cy="1227137"/>
            </a:xfrm>
            <a:custGeom>
              <a:avLst/>
              <a:gdLst>
                <a:gd name="T0" fmla="*/ 2147483647 w 43"/>
                <a:gd name="T1" fmla="*/ 0 h 61"/>
                <a:gd name="T2" fmla="*/ 0 w 43"/>
                <a:gd name="T3" fmla="*/ 2147483647 h 61"/>
                <a:gd name="T4" fmla="*/ 2147483647 w 43"/>
                <a:gd name="T5" fmla="*/ 2147483647 h 61"/>
                <a:gd name="T6" fmla="*/ 2147483647 w 43"/>
                <a:gd name="T7" fmla="*/ 2147483647 h 61"/>
                <a:gd name="T8" fmla="*/ 2147483647 w 43"/>
                <a:gd name="T9" fmla="*/ 2147483647 h 61"/>
                <a:gd name="T10" fmla="*/ 2147483647 w 43"/>
                <a:gd name="T11" fmla="*/ 2147483647 h 61"/>
                <a:gd name="T12" fmla="*/ 0 w 43"/>
                <a:gd name="T13" fmla="*/ 2147483647 h 61"/>
                <a:gd name="T14" fmla="*/ 0 w 43"/>
                <a:gd name="T15" fmla="*/ 2147483647 h 61"/>
                <a:gd name="T16" fmla="*/ 0 w 43"/>
                <a:gd name="T17" fmla="*/ 2147483647 h 61"/>
                <a:gd name="T18" fmla="*/ 2147483647 w 43"/>
                <a:gd name="T19" fmla="*/ 0 h 61"/>
                <a:gd name="T20" fmla="*/ 2147483647 w 43"/>
                <a:gd name="T21" fmla="*/ 0 h 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3" h="61">
                  <a:moveTo>
                    <a:pt x="27" y="0"/>
                  </a:moveTo>
                  <a:cubicBezTo>
                    <a:pt x="0" y="27"/>
                    <a:pt x="0" y="27"/>
                    <a:pt x="0" y="27"/>
                  </a:cubicBezTo>
                  <a:cubicBezTo>
                    <a:pt x="34" y="61"/>
                    <a:pt x="34" y="61"/>
                    <a:pt x="34" y="61"/>
                  </a:cubicBezTo>
                  <a:cubicBezTo>
                    <a:pt x="43" y="52"/>
                    <a:pt x="43" y="52"/>
                    <a:pt x="43" y="52"/>
                  </a:cubicBezTo>
                  <a:cubicBezTo>
                    <a:pt x="43" y="52"/>
                    <a:pt x="43" y="52"/>
                    <a:pt x="43" y="52"/>
                  </a:cubicBezTo>
                  <a:cubicBezTo>
                    <a:pt x="34" y="61"/>
                    <a:pt x="34" y="61"/>
                    <a:pt x="34" y="61"/>
                  </a:cubicBezTo>
                  <a:cubicBezTo>
                    <a:pt x="0" y="27"/>
                    <a:pt x="0" y="27"/>
                    <a:pt x="0" y="27"/>
                  </a:cubicBezTo>
                  <a:cubicBezTo>
                    <a:pt x="0" y="27"/>
                    <a:pt x="0" y="27"/>
                    <a:pt x="0" y="27"/>
                  </a:cubicBezTo>
                  <a:cubicBezTo>
                    <a:pt x="0" y="27"/>
                    <a:pt x="0" y="27"/>
                    <a:pt x="0" y="27"/>
                  </a:cubicBezTo>
                  <a:cubicBezTo>
                    <a:pt x="27" y="0"/>
                    <a:pt x="27" y="0"/>
                    <a:pt x="27" y="0"/>
                  </a:cubicBezTo>
                  <a:cubicBezTo>
                    <a:pt x="27" y="0"/>
                    <a:pt x="27" y="0"/>
                    <a:pt x="27" y="0"/>
                  </a:cubicBezTo>
                </a:path>
              </a:pathLst>
            </a:custGeom>
            <a:solidFill>
              <a:srgbClr val="F4F4F4"/>
            </a:solidFill>
            <a:ln w="9525">
              <a:noFill/>
              <a:round/>
              <a:headEnd/>
              <a:tailEnd/>
            </a:ln>
          </p:spPr>
          <p:txBody>
            <a:bodyPr/>
            <a:lstStyle/>
            <a:p>
              <a:endParaRPr lang="zh-CN" altLang="en-US"/>
            </a:p>
          </p:txBody>
        </p:sp>
        <p:sp>
          <p:nvSpPr>
            <p:cNvPr id="28737" name="Freeform 60"/>
            <p:cNvSpPr>
              <a:spLocks/>
            </p:cNvSpPr>
            <p:nvPr/>
          </p:nvSpPr>
          <p:spPr bwMode="auto">
            <a:xfrm>
              <a:off x="2244725" y="4411663"/>
              <a:ext cx="865188" cy="684212"/>
            </a:xfrm>
            <a:custGeom>
              <a:avLst/>
              <a:gdLst>
                <a:gd name="T0" fmla="*/ 0 w 43"/>
                <a:gd name="T1" fmla="*/ 0 h 34"/>
                <a:gd name="T2" fmla="*/ 0 w 43"/>
                <a:gd name="T3" fmla="*/ 0 h 34"/>
                <a:gd name="T4" fmla="*/ 2147483647 w 43"/>
                <a:gd name="T5" fmla="*/ 2147483647 h 34"/>
                <a:gd name="T6" fmla="*/ 2147483647 w 43"/>
                <a:gd name="T7" fmla="*/ 2147483647 h 34"/>
                <a:gd name="T8" fmla="*/ 2147483647 w 43"/>
                <a:gd name="T9" fmla="*/ 2147483647 h 34"/>
                <a:gd name="T10" fmla="*/ 2147483647 w 43"/>
                <a:gd name="T11" fmla="*/ 2147483647 h 34"/>
                <a:gd name="T12" fmla="*/ 2147483647 w 43"/>
                <a:gd name="T13" fmla="*/ 2147483647 h 34"/>
                <a:gd name="T14" fmla="*/ 0 w 43"/>
                <a:gd name="T15" fmla="*/ 0 h 3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 h="34">
                  <a:moveTo>
                    <a:pt x="0" y="0"/>
                  </a:moveTo>
                  <a:cubicBezTo>
                    <a:pt x="0" y="0"/>
                    <a:pt x="0" y="0"/>
                    <a:pt x="0" y="0"/>
                  </a:cubicBezTo>
                  <a:cubicBezTo>
                    <a:pt x="34" y="34"/>
                    <a:pt x="34" y="34"/>
                    <a:pt x="34" y="34"/>
                  </a:cubicBezTo>
                  <a:cubicBezTo>
                    <a:pt x="43" y="25"/>
                    <a:pt x="43" y="25"/>
                    <a:pt x="43" y="25"/>
                  </a:cubicBezTo>
                  <a:cubicBezTo>
                    <a:pt x="43" y="25"/>
                    <a:pt x="43" y="25"/>
                    <a:pt x="43" y="25"/>
                  </a:cubicBezTo>
                  <a:cubicBezTo>
                    <a:pt x="34" y="34"/>
                    <a:pt x="34" y="34"/>
                    <a:pt x="34" y="34"/>
                  </a:cubicBezTo>
                  <a:cubicBezTo>
                    <a:pt x="26" y="26"/>
                    <a:pt x="26" y="26"/>
                    <a:pt x="26" y="26"/>
                  </a:cubicBezTo>
                  <a:cubicBezTo>
                    <a:pt x="0" y="0"/>
                    <a:pt x="0" y="0"/>
                    <a:pt x="0" y="0"/>
                  </a:cubicBezTo>
                </a:path>
              </a:pathLst>
            </a:custGeom>
            <a:solidFill>
              <a:srgbClr val="59BBD1"/>
            </a:solidFill>
            <a:ln w="9525">
              <a:noFill/>
              <a:round/>
              <a:headEnd/>
              <a:tailEnd/>
            </a:ln>
          </p:spPr>
          <p:txBody>
            <a:bodyPr/>
            <a:lstStyle/>
            <a:p>
              <a:endParaRPr lang="zh-CN" altLang="en-US"/>
            </a:p>
          </p:txBody>
        </p:sp>
        <p:sp>
          <p:nvSpPr>
            <p:cNvPr id="28738" name="Freeform 61"/>
            <p:cNvSpPr>
              <a:spLocks noEditPoints="1"/>
            </p:cNvSpPr>
            <p:nvPr/>
          </p:nvSpPr>
          <p:spPr bwMode="auto">
            <a:xfrm>
              <a:off x="2244725" y="3868738"/>
              <a:ext cx="823913" cy="1066800"/>
            </a:xfrm>
            <a:custGeom>
              <a:avLst/>
              <a:gdLst>
                <a:gd name="T0" fmla="*/ 2147483647 w 41"/>
                <a:gd name="T1" fmla="*/ 2147483647 h 53"/>
                <a:gd name="T2" fmla="*/ 2147483647 w 41"/>
                <a:gd name="T3" fmla="*/ 2147483647 h 53"/>
                <a:gd name="T4" fmla="*/ 2147483647 w 41"/>
                <a:gd name="T5" fmla="*/ 2147483647 h 53"/>
                <a:gd name="T6" fmla="*/ 2147483647 w 41"/>
                <a:gd name="T7" fmla="*/ 2147483647 h 53"/>
                <a:gd name="T8" fmla="*/ 2147483647 w 41"/>
                <a:gd name="T9" fmla="*/ 2147483647 h 53"/>
                <a:gd name="T10" fmla="*/ 2147483647 w 41"/>
                <a:gd name="T11" fmla="*/ 0 h 53"/>
                <a:gd name="T12" fmla="*/ 0 w 41"/>
                <a:gd name="T13" fmla="*/ 2147483647 h 53"/>
                <a:gd name="T14" fmla="*/ 2147483647 w 41"/>
                <a:gd name="T15" fmla="*/ 2147483647 h 53"/>
                <a:gd name="T16" fmla="*/ 2147483647 w 41"/>
                <a:gd name="T17" fmla="*/ 2147483647 h 53"/>
                <a:gd name="T18" fmla="*/ 2147483647 w 41"/>
                <a:gd name="T19" fmla="*/ 2147483647 h 53"/>
                <a:gd name="T20" fmla="*/ 2147483647 w 41"/>
                <a:gd name="T21" fmla="*/ 2147483647 h 53"/>
                <a:gd name="T22" fmla="*/ 2147483647 w 41"/>
                <a:gd name="T23" fmla="*/ 2147483647 h 53"/>
                <a:gd name="T24" fmla="*/ 2147483647 w 41"/>
                <a:gd name="T25" fmla="*/ 2147483647 h 53"/>
                <a:gd name="T26" fmla="*/ 2147483647 w 41"/>
                <a:gd name="T27" fmla="*/ 2147483647 h 53"/>
                <a:gd name="T28" fmla="*/ 2147483647 w 41"/>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1" h="53">
                  <a:moveTo>
                    <a:pt x="24" y="51"/>
                  </a:moveTo>
                  <a:cubicBezTo>
                    <a:pt x="2" y="29"/>
                    <a:pt x="2" y="29"/>
                    <a:pt x="2" y="29"/>
                  </a:cubicBezTo>
                  <a:cubicBezTo>
                    <a:pt x="14" y="16"/>
                    <a:pt x="14" y="16"/>
                    <a:pt x="14" y="16"/>
                  </a:cubicBezTo>
                  <a:cubicBezTo>
                    <a:pt x="37" y="39"/>
                    <a:pt x="37" y="39"/>
                    <a:pt x="37" y="39"/>
                  </a:cubicBezTo>
                  <a:cubicBezTo>
                    <a:pt x="24" y="51"/>
                    <a:pt x="24" y="51"/>
                    <a:pt x="24" y="51"/>
                  </a:cubicBezTo>
                  <a:moveTo>
                    <a:pt x="27" y="0"/>
                  </a:moveTo>
                  <a:cubicBezTo>
                    <a:pt x="0" y="27"/>
                    <a:pt x="0" y="27"/>
                    <a:pt x="0" y="27"/>
                  </a:cubicBezTo>
                  <a:cubicBezTo>
                    <a:pt x="26" y="53"/>
                    <a:pt x="26" y="53"/>
                    <a:pt x="26" y="53"/>
                  </a:cubicBezTo>
                  <a:cubicBezTo>
                    <a:pt x="41" y="38"/>
                    <a:pt x="41" y="38"/>
                    <a:pt x="41" y="38"/>
                  </a:cubicBezTo>
                  <a:cubicBezTo>
                    <a:pt x="41" y="37"/>
                    <a:pt x="41" y="36"/>
                    <a:pt x="41" y="35"/>
                  </a:cubicBezTo>
                  <a:cubicBezTo>
                    <a:pt x="38" y="38"/>
                    <a:pt x="38" y="38"/>
                    <a:pt x="38" y="38"/>
                  </a:cubicBezTo>
                  <a:cubicBezTo>
                    <a:pt x="15" y="16"/>
                    <a:pt x="15" y="16"/>
                    <a:pt x="15" y="16"/>
                  </a:cubicBezTo>
                  <a:cubicBezTo>
                    <a:pt x="28" y="3"/>
                    <a:pt x="28" y="3"/>
                    <a:pt x="28" y="3"/>
                  </a:cubicBezTo>
                  <a:cubicBezTo>
                    <a:pt x="30" y="5"/>
                    <a:pt x="30" y="5"/>
                    <a:pt x="30" y="5"/>
                  </a:cubicBezTo>
                  <a:cubicBezTo>
                    <a:pt x="29" y="2"/>
                    <a:pt x="27" y="0"/>
                    <a:pt x="27" y="0"/>
                  </a:cubicBezTo>
                </a:path>
              </a:pathLst>
            </a:custGeom>
            <a:solidFill>
              <a:srgbClr val="D4D4D5"/>
            </a:solidFill>
            <a:ln w="9525">
              <a:noFill/>
              <a:round/>
              <a:headEnd/>
              <a:tailEnd/>
            </a:ln>
          </p:spPr>
          <p:txBody>
            <a:bodyPr/>
            <a:lstStyle/>
            <a:p>
              <a:endParaRPr lang="zh-CN" altLang="en-US"/>
            </a:p>
          </p:txBody>
        </p:sp>
        <p:sp>
          <p:nvSpPr>
            <p:cNvPr id="28739" name="Freeform 62"/>
            <p:cNvSpPr>
              <a:spLocks noEditPoints="1"/>
            </p:cNvSpPr>
            <p:nvPr/>
          </p:nvSpPr>
          <p:spPr bwMode="auto">
            <a:xfrm>
              <a:off x="2767012" y="4632325"/>
              <a:ext cx="342900" cy="463550"/>
            </a:xfrm>
            <a:custGeom>
              <a:avLst/>
              <a:gdLst>
                <a:gd name="T0" fmla="*/ 2147483647 w 17"/>
                <a:gd name="T1" fmla="*/ 2147483647 h 23"/>
                <a:gd name="T2" fmla="*/ 2147483647 w 17"/>
                <a:gd name="T3" fmla="*/ 2147483647 h 23"/>
                <a:gd name="T4" fmla="*/ 2147483647 w 17"/>
                <a:gd name="T5" fmla="*/ 2147483647 h 23"/>
                <a:gd name="T6" fmla="*/ 2147483647 w 17"/>
                <a:gd name="T7" fmla="*/ 2147483647 h 23"/>
                <a:gd name="T8" fmla="*/ 2147483647 w 17"/>
                <a:gd name="T9" fmla="*/ 2147483647 h 23"/>
                <a:gd name="T10" fmla="*/ 2147483647 w 17"/>
                <a:gd name="T11" fmla="*/ 2147483647 h 23"/>
                <a:gd name="T12" fmla="*/ 2147483647 w 17"/>
                <a:gd name="T13" fmla="*/ 2147483647 h 23"/>
                <a:gd name="T14" fmla="*/ 2147483647 w 17"/>
                <a:gd name="T15" fmla="*/ 2147483647 h 23"/>
                <a:gd name="T16" fmla="*/ 2147483647 w 17"/>
                <a:gd name="T17" fmla="*/ 2147483647 h 23"/>
                <a:gd name="T18" fmla="*/ 2147483647 w 17"/>
                <a:gd name="T19" fmla="*/ 2147483647 h 23"/>
                <a:gd name="T20" fmla="*/ 2147483647 w 17"/>
                <a:gd name="T21" fmla="*/ 2147483647 h 23"/>
                <a:gd name="T22" fmla="*/ 2147483647 w 17"/>
                <a:gd name="T23" fmla="*/ 0 h 23"/>
                <a:gd name="T24" fmla="*/ 0 w 17"/>
                <a:gd name="T25" fmla="*/ 2147483647 h 23"/>
                <a:gd name="T26" fmla="*/ 2147483647 w 17"/>
                <a:gd name="T27" fmla="*/ 2147483647 h 23"/>
                <a:gd name="T28" fmla="*/ 2147483647 w 17"/>
                <a:gd name="T29" fmla="*/ 2147483647 h 23"/>
                <a:gd name="T30" fmla="*/ 2147483647 w 17"/>
                <a:gd name="T31" fmla="*/ 2147483647 h 23"/>
                <a:gd name="T32" fmla="*/ 2147483647 w 17"/>
                <a:gd name="T33" fmla="*/ 2147483647 h 23"/>
                <a:gd name="T34" fmla="*/ 2147483647 w 17"/>
                <a:gd name="T35" fmla="*/ 0 h 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7" h="23">
                  <a:moveTo>
                    <a:pt x="10" y="18"/>
                  </a:moveTo>
                  <a:cubicBezTo>
                    <a:pt x="10" y="18"/>
                    <a:pt x="10" y="18"/>
                    <a:pt x="9" y="17"/>
                  </a:cubicBezTo>
                  <a:cubicBezTo>
                    <a:pt x="6" y="14"/>
                    <a:pt x="6" y="14"/>
                    <a:pt x="6" y="14"/>
                  </a:cubicBezTo>
                  <a:cubicBezTo>
                    <a:pt x="5" y="13"/>
                    <a:pt x="5" y="13"/>
                    <a:pt x="6" y="12"/>
                  </a:cubicBezTo>
                  <a:cubicBezTo>
                    <a:pt x="9" y="9"/>
                    <a:pt x="9" y="9"/>
                    <a:pt x="9" y="9"/>
                  </a:cubicBezTo>
                  <a:cubicBezTo>
                    <a:pt x="10" y="8"/>
                    <a:pt x="10" y="8"/>
                    <a:pt x="10" y="8"/>
                  </a:cubicBezTo>
                  <a:cubicBezTo>
                    <a:pt x="11" y="8"/>
                    <a:pt x="11" y="8"/>
                    <a:pt x="11" y="9"/>
                  </a:cubicBezTo>
                  <a:cubicBezTo>
                    <a:pt x="15" y="12"/>
                    <a:pt x="15" y="12"/>
                    <a:pt x="15" y="12"/>
                  </a:cubicBezTo>
                  <a:cubicBezTo>
                    <a:pt x="15" y="13"/>
                    <a:pt x="15" y="13"/>
                    <a:pt x="15" y="14"/>
                  </a:cubicBezTo>
                  <a:cubicBezTo>
                    <a:pt x="11" y="17"/>
                    <a:pt x="11" y="17"/>
                    <a:pt x="11" y="17"/>
                  </a:cubicBezTo>
                  <a:cubicBezTo>
                    <a:pt x="11" y="18"/>
                    <a:pt x="11" y="18"/>
                    <a:pt x="10" y="18"/>
                  </a:cubicBezTo>
                  <a:moveTo>
                    <a:pt x="15" y="0"/>
                  </a:moveTo>
                  <a:cubicBezTo>
                    <a:pt x="0" y="15"/>
                    <a:pt x="0" y="15"/>
                    <a:pt x="0" y="15"/>
                  </a:cubicBezTo>
                  <a:cubicBezTo>
                    <a:pt x="8" y="23"/>
                    <a:pt x="8" y="23"/>
                    <a:pt x="8" y="23"/>
                  </a:cubicBezTo>
                  <a:cubicBezTo>
                    <a:pt x="17" y="14"/>
                    <a:pt x="17" y="14"/>
                    <a:pt x="17" y="14"/>
                  </a:cubicBezTo>
                  <a:cubicBezTo>
                    <a:pt x="17" y="10"/>
                    <a:pt x="16" y="7"/>
                    <a:pt x="16" y="3"/>
                  </a:cubicBezTo>
                  <a:cubicBezTo>
                    <a:pt x="16" y="3"/>
                    <a:pt x="16" y="3"/>
                    <a:pt x="16" y="3"/>
                  </a:cubicBezTo>
                  <a:cubicBezTo>
                    <a:pt x="16" y="2"/>
                    <a:pt x="16" y="1"/>
                    <a:pt x="15" y="0"/>
                  </a:cubicBezTo>
                </a:path>
              </a:pathLst>
            </a:custGeom>
            <a:solidFill>
              <a:srgbClr val="E4E4E4"/>
            </a:solidFill>
            <a:ln w="9525">
              <a:noFill/>
              <a:round/>
              <a:headEnd/>
              <a:tailEnd/>
            </a:ln>
          </p:spPr>
          <p:txBody>
            <a:bodyPr/>
            <a:lstStyle/>
            <a:p>
              <a:endParaRPr lang="zh-CN" altLang="en-US"/>
            </a:p>
          </p:txBody>
        </p:sp>
        <p:sp>
          <p:nvSpPr>
            <p:cNvPr id="28740" name="Freeform 63"/>
            <p:cNvSpPr>
              <a:spLocks noEditPoints="1"/>
            </p:cNvSpPr>
            <p:nvPr/>
          </p:nvSpPr>
          <p:spPr bwMode="auto">
            <a:xfrm>
              <a:off x="2546350" y="3929063"/>
              <a:ext cx="522288" cy="703262"/>
            </a:xfrm>
            <a:custGeom>
              <a:avLst/>
              <a:gdLst>
                <a:gd name="T0" fmla="*/ 2147483647 w 26"/>
                <a:gd name="T1" fmla="*/ 2147483647 h 35"/>
                <a:gd name="T2" fmla="*/ 2147483647 w 26"/>
                <a:gd name="T3" fmla="*/ 2147483647 h 35"/>
                <a:gd name="T4" fmla="*/ 2147483647 w 26"/>
                <a:gd name="T5" fmla="*/ 2147483647 h 35"/>
                <a:gd name="T6" fmla="*/ 2147483647 w 26"/>
                <a:gd name="T7" fmla="*/ 2147483647 h 35"/>
                <a:gd name="T8" fmla="*/ 2147483647 w 26"/>
                <a:gd name="T9" fmla="*/ 2147483647 h 35"/>
                <a:gd name="T10" fmla="*/ 2147483647 w 26"/>
                <a:gd name="T11" fmla="*/ 2147483647 h 35"/>
                <a:gd name="T12" fmla="*/ 2147483647 w 26"/>
                <a:gd name="T13" fmla="*/ 2147483647 h 35"/>
                <a:gd name="T14" fmla="*/ 2147483647 w 26"/>
                <a:gd name="T15" fmla="*/ 2147483647 h 35"/>
                <a:gd name="T16" fmla="*/ 2147483647 w 26"/>
                <a:gd name="T17" fmla="*/ 2147483647 h 35"/>
                <a:gd name="T18" fmla="*/ 2147483647 w 26"/>
                <a:gd name="T19" fmla="*/ 2147483647 h 35"/>
                <a:gd name="T20" fmla="*/ 2147483647 w 26"/>
                <a:gd name="T21" fmla="*/ 0 h 35"/>
                <a:gd name="T22" fmla="*/ 0 w 26"/>
                <a:gd name="T23" fmla="*/ 2147483647 h 35"/>
                <a:gd name="T24" fmla="*/ 2147483647 w 26"/>
                <a:gd name="T25" fmla="*/ 2147483647 h 35"/>
                <a:gd name="T26" fmla="*/ 2147483647 w 26"/>
                <a:gd name="T27" fmla="*/ 2147483647 h 35"/>
                <a:gd name="T28" fmla="*/ 2147483647 w 26"/>
                <a:gd name="T29" fmla="*/ 2147483647 h 35"/>
                <a:gd name="T30" fmla="*/ 2147483647 w 26"/>
                <a:gd name="T31" fmla="*/ 2147483647 h 35"/>
                <a:gd name="T32" fmla="*/ 2147483647 w 26"/>
                <a:gd name="T33" fmla="*/ 2147483647 h 35"/>
                <a:gd name="T34" fmla="*/ 2147483647 w 26"/>
                <a:gd name="T35" fmla="*/ 2147483647 h 35"/>
                <a:gd name="T36" fmla="*/ 2147483647 w 26"/>
                <a:gd name="T37" fmla="*/ 2147483647 h 35"/>
                <a:gd name="T38" fmla="*/ 2147483647 w 26"/>
                <a:gd name="T39" fmla="*/ 2147483647 h 35"/>
                <a:gd name="T40" fmla="*/ 2147483647 w 26"/>
                <a:gd name="T41" fmla="*/ 2147483647 h 35"/>
                <a:gd name="T42" fmla="*/ 2147483647 w 26"/>
                <a:gd name="T43" fmla="*/ 2147483647 h 35"/>
                <a:gd name="T44" fmla="*/ 2147483647 w 26"/>
                <a:gd name="T45" fmla="*/ 2147483647 h 35"/>
                <a:gd name="T46" fmla="*/ 2147483647 w 26"/>
                <a:gd name="T47" fmla="*/ 2147483647 h 35"/>
                <a:gd name="T48" fmla="*/ 2147483647 w 26"/>
                <a:gd name="T49" fmla="*/ 0 h 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6" h="35">
                  <a:moveTo>
                    <a:pt x="12" y="23"/>
                  </a:moveTo>
                  <a:cubicBezTo>
                    <a:pt x="2" y="13"/>
                    <a:pt x="2" y="13"/>
                    <a:pt x="2" y="13"/>
                  </a:cubicBezTo>
                  <a:cubicBezTo>
                    <a:pt x="8" y="6"/>
                    <a:pt x="8" y="6"/>
                    <a:pt x="8" y="6"/>
                  </a:cubicBezTo>
                  <a:cubicBezTo>
                    <a:pt x="18" y="16"/>
                    <a:pt x="18" y="16"/>
                    <a:pt x="18" y="16"/>
                  </a:cubicBezTo>
                  <a:cubicBezTo>
                    <a:pt x="12" y="23"/>
                    <a:pt x="12" y="23"/>
                    <a:pt x="12" y="23"/>
                  </a:cubicBezTo>
                  <a:moveTo>
                    <a:pt x="13" y="9"/>
                  </a:moveTo>
                  <a:cubicBezTo>
                    <a:pt x="9" y="6"/>
                    <a:pt x="9" y="6"/>
                    <a:pt x="9" y="6"/>
                  </a:cubicBezTo>
                  <a:cubicBezTo>
                    <a:pt x="13" y="2"/>
                    <a:pt x="13" y="2"/>
                    <a:pt x="13" y="2"/>
                  </a:cubicBezTo>
                  <a:cubicBezTo>
                    <a:pt x="16" y="6"/>
                    <a:pt x="16" y="6"/>
                    <a:pt x="16" y="6"/>
                  </a:cubicBezTo>
                  <a:cubicBezTo>
                    <a:pt x="13" y="9"/>
                    <a:pt x="13" y="9"/>
                    <a:pt x="13" y="9"/>
                  </a:cubicBezTo>
                  <a:moveTo>
                    <a:pt x="13" y="0"/>
                  </a:moveTo>
                  <a:cubicBezTo>
                    <a:pt x="0" y="13"/>
                    <a:pt x="0" y="13"/>
                    <a:pt x="0" y="13"/>
                  </a:cubicBezTo>
                  <a:cubicBezTo>
                    <a:pt x="23" y="35"/>
                    <a:pt x="23" y="35"/>
                    <a:pt x="23" y="35"/>
                  </a:cubicBezTo>
                  <a:cubicBezTo>
                    <a:pt x="26" y="32"/>
                    <a:pt x="26" y="32"/>
                    <a:pt x="26" y="32"/>
                  </a:cubicBezTo>
                  <a:cubicBezTo>
                    <a:pt x="26" y="32"/>
                    <a:pt x="26" y="31"/>
                    <a:pt x="25" y="30"/>
                  </a:cubicBezTo>
                  <a:cubicBezTo>
                    <a:pt x="22" y="33"/>
                    <a:pt x="22" y="33"/>
                    <a:pt x="22" y="33"/>
                  </a:cubicBezTo>
                  <a:cubicBezTo>
                    <a:pt x="12" y="23"/>
                    <a:pt x="12" y="23"/>
                    <a:pt x="12" y="23"/>
                  </a:cubicBezTo>
                  <a:cubicBezTo>
                    <a:pt x="19" y="17"/>
                    <a:pt x="19" y="17"/>
                    <a:pt x="19" y="17"/>
                  </a:cubicBezTo>
                  <a:cubicBezTo>
                    <a:pt x="23" y="21"/>
                    <a:pt x="23" y="21"/>
                    <a:pt x="23" y="21"/>
                  </a:cubicBezTo>
                  <a:cubicBezTo>
                    <a:pt x="22" y="17"/>
                    <a:pt x="20" y="13"/>
                    <a:pt x="19" y="10"/>
                  </a:cubicBezTo>
                  <a:cubicBezTo>
                    <a:pt x="16" y="7"/>
                    <a:pt x="16" y="7"/>
                    <a:pt x="16" y="7"/>
                  </a:cubicBezTo>
                  <a:cubicBezTo>
                    <a:pt x="17" y="7"/>
                    <a:pt x="17" y="7"/>
                    <a:pt x="17" y="7"/>
                  </a:cubicBezTo>
                  <a:cubicBezTo>
                    <a:pt x="18" y="8"/>
                    <a:pt x="18" y="8"/>
                    <a:pt x="18" y="8"/>
                  </a:cubicBezTo>
                  <a:cubicBezTo>
                    <a:pt x="17" y="5"/>
                    <a:pt x="16" y="4"/>
                    <a:pt x="15" y="2"/>
                  </a:cubicBezTo>
                  <a:cubicBezTo>
                    <a:pt x="13" y="0"/>
                    <a:pt x="13" y="0"/>
                    <a:pt x="13" y="0"/>
                  </a:cubicBezTo>
                </a:path>
              </a:pathLst>
            </a:custGeom>
            <a:solidFill>
              <a:srgbClr val="ECECEC"/>
            </a:solidFill>
            <a:ln w="9525">
              <a:noFill/>
              <a:round/>
              <a:headEnd/>
              <a:tailEnd/>
            </a:ln>
          </p:spPr>
          <p:txBody>
            <a:bodyPr/>
            <a:lstStyle/>
            <a:p>
              <a:endParaRPr lang="zh-CN" altLang="en-US"/>
            </a:p>
          </p:txBody>
        </p:sp>
        <p:sp>
          <p:nvSpPr>
            <p:cNvPr id="28741" name="Freeform 64"/>
            <p:cNvSpPr>
              <a:spLocks/>
            </p:cNvSpPr>
            <p:nvPr/>
          </p:nvSpPr>
          <p:spPr bwMode="auto">
            <a:xfrm>
              <a:off x="2727325" y="3968750"/>
              <a:ext cx="141288" cy="141287"/>
            </a:xfrm>
            <a:custGeom>
              <a:avLst/>
              <a:gdLst>
                <a:gd name="T0" fmla="*/ 2147483647 w 89"/>
                <a:gd name="T1" fmla="*/ 0 h 89"/>
                <a:gd name="T2" fmla="*/ 0 w 89"/>
                <a:gd name="T3" fmla="*/ 2147483647 h 89"/>
                <a:gd name="T4" fmla="*/ 2147483647 w 89"/>
                <a:gd name="T5" fmla="*/ 2147483647 h 89"/>
                <a:gd name="T6" fmla="*/ 2147483647 w 89"/>
                <a:gd name="T7" fmla="*/ 2147483647 h 89"/>
                <a:gd name="T8" fmla="*/ 2147483647 w 89"/>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9">
                  <a:moveTo>
                    <a:pt x="51" y="0"/>
                  </a:moveTo>
                  <a:lnTo>
                    <a:pt x="0" y="51"/>
                  </a:lnTo>
                  <a:lnTo>
                    <a:pt x="51" y="89"/>
                  </a:lnTo>
                  <a:lnTo>
                    <a:pt x="89" y="51"/>
                  </a:lnTo>
                  <a:lnTo>
                    <a:pt x="51" y="0"/>
                  </a:lnTo>
                  <a:close/>
                </a:path>
              </a:pathLst>
            </a:custGeom>
            <a:solidFill>
              <a:srgbClr val="DD3B7A"/>
            </a:solidFill>
            <a:ln w="9525">
              <a:noFill/>
              <a:round/>
              <a:headEnd/>
              <a:tailEnd/>
            </a:ln>
          </p:spPr>
          <p:txBody>
            <a:bodyPr/>
            <a:lstStyle/>
            <a:p>
              <a:endParaRPr lang="zh-CN" altLang="en-US"/>
            </a:p>
          </p:txBody>
        </p:sp>
        <p:sp>
          <p:nvSpPr>
            <p:cNvPr id="28742" name="Freeform 65"/>
            <p:cNvSpPr>
              <a:spLocks/>
            </p:cNvSpPr>
            <p:nvPr/>
          </p:nvSpPr>
          <p:spPr bwMode="auto">
            <a:xfrm>
              <a:off x="2727325" y="3968750"/>
              <a:ext cx="141288" cy="141287"/>
            </a:xfrm>
            <a:custGeom>
              <a:avLst/>
              <a:gdLst>
                <a:gd name="T0" fmla="*/ 2147483647 w 89"/>
                <a:gd name="T1" fmla="*/ 0 h 89"/>
                <a:gd name="T2" fmla="*/ 0 w 89"/>
                <a:gd name="T3" fmla="*/ 2147483647 h 89"/>
                <a:gd name="T4" fmla="*/ 2147483647 w 89"/>
                <a:gd name="T5" fmla="*/ 2147483647 h 89"/>
                <a:gd name="T6" fmla="*/ 2147483647 w 89"/>
                <a:gd name="T7" fmla="*/ 2147483647 h 89"/>
                <a:gd name="T8" fmla="*/ 2147483647 w 89"/>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89">
                  <a:moveTo>
                    <a:pt x="51" y="0"/>
                  </a:moveTo>
                  <a:lnTo>
                    <a:pt x="0" y="51"/>
                  </a:lnTo>
                  <a:lnTo>
                    <a:pt x="51" y="89"/>
                  </a:lnTo>
                  <a:lnTo>
                    <a:pt x="89" y="51"/>
                  </a:lnTo>
                  <a:lnTo>
                    <a:pt x="51" y="0"/>
                  </a:lnTo>
                </a:path>
              </a:pathLst>
            </a:custGeom>
            <a:noFill/>
            <a:ln w="9525">
              <a:noFill/>
              <a:round/>
              <a:headEnd/>
              <a:tailEnd/>
            </a:ln>
          </p:spPr>
          <p:txBody>
            <a:bodyPr/>
            <a:lstStyle/>
            <a:p>
              <a:endParaRPr lang="zh-CN" altLang="en-US"/>
            </a:p>
          </p:txBody>
        </p:sp>
        <p:sp>
          <p:nvSpPr>
            <p:cNvPr id="28743" name="Freeform 66"/>
            <p:cNvSpPr>
              <a:spLocks/>
            </p:cNvSpPr>
            <p:nvPr/>
          </p:nvSpPr>
          <p:spPr bwMode="auto">
            <a:xfrm>
              <a:off x="2868612" y="4068763"/>
              <a:ext cx="60325" cy="60325"/>
            </a:xfrm>
            <a:custGeom>
              <a:avLst/>
              <a:gdLst>
                <a:gd name="T0" fmla="*/ 2147483647 w 3"/>
                <a:gd name="T1" fmla="*/ 0 h 3"/>
                <a:gd name="T2" fmla="*/ 0 w 3"/>
                <a:gd name="T3" fmla="*/ 0 h 3"/>
                <a:gd name="T4" fmla="*/ 2147483647 w 3"/>
                <a:gd name="T5" fmla="*/ 2147483647 h 3"/>
                <a:gd name="T6" fmla="*/ 2147483647 w 3"/>
                <a:gd name="T7" fmla="*/ 2147483647 h 3"/>
                <a:gd name="T8" fmla="*/ 2147483647 w 3"/>
                <a:gd name="T9" fmla="*/ 0 h 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 h="3">
                  <a:moveTo>
                    <a:pt x="1" y="0"/>
                  </a:moveTo>
                  <a:cubicBezTo>
                    <a:pt x="0" y="0"/>
                    <a:pt x="0" y="0"/>
                    <a:pt x="0" y="0"/>
                  </a:cubicBezTo>
                  <a:cubicBezTo>
                    <a:pt x="3" y="3"/>
                    <a:pt x="3" y="3"/>
                    <a:pt x="3" y="3"/>
                  </a:cubicBezTo>
                  <a:cubicBezTo>
                    <a:pt x="2" y="2"/>
                    <a:pt x="2" y="1"/>
                    <a:pt x="2" y="1"/>
                  </a:cubicBezTo>
                  <a:cubicBezTo>
                    <a:pt x="1" y="0"/>
                    <a:pt x="1" y="0"/>
                    <a:pt x="1" y="0"/>
                  </a:cubicBezTo>
                </a:path>
              </a:pathLst>
            </a:custGeom>
            <a:solidFill>
              <a:srgbClr val="E4E4E4"/>
            </a:solidFill>
            <a:ln w="9525">
              <a:noFill/>
              <a:round/>
              <a:headEnd/>
              <a:tailEnd/>
            </a:ln>
          </p:spPr>
          <p:txBody>
            <a:bodyPr/>
            <a:lstStyle/>
            <a:p>
              <a:endParaRPr lang="zh-CN" altLang="en-US"/>
            </a:p>
          </p:txBody>
        </p:sp>
        <p:sp>
          <p:nvSpPr>
            <p:cNvPr id="28744" name="Freeform 67"/>
            <p:cNvSpPr>
              <a:spLocks/>
            </p:cNvSpPr>
            <p:nvPr/>
          </p:nvSpPr>
          <p:spPr bwMode="auto">
            <a:xfrm>
              <a:off x="2586037" y="4049713"/>
              <a:ext cx="322263" cy="341312"/>
            </a:xfrm>
            <a:custGeom>
              <a:avLst/>
              <a:gdLst>
                <a:gd name="T0" fmla="*/ 2147483647 w 203"/>
                <a:gd name="T1" fmla="*/ 0 h 215"/>
                <a:gd name="T2" fmla="*/ 0 w 203"/>
                <a:gd name="T3" fmla="*/ 2147483647 h 215"/>
                <a:gd name="T4" fmla="*/ 2147483647 w 203"/>
                <a:gd name="T5" fmla="*/ 2147483647 h 215"/>
                <a:gd name="T6" fmla="*/ 2147483647 w 203"/>
                <a:gd name="T7" fmla="*/ 2147483647 h 215"/>
                <a:gd name="T8" fmla="*/ 2147483647 w 203"/>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15">
                  <a:moveTo>
                    <a:pt x="76" y="0"/>
                  </a:moveTo>
                  <a:lnTo>
                    <a:pt x="0" y="88"/>
                  </a:lnTo>
                  <a:lnTo>
                    <a:pt x="127" y="215"/>
                  </a:lnTo>
                  <a:lnTo>
                    <a:pt x="203" y="126"/>
                  </a:lnTo>
                  <a:lnTo>
                    <a:pt x="76" y="0"/>
                  </a:lnTo>
                  <a:close/>
                </a:path>
              </a:pathLst>
            </a:custGeom>
            <a:solidFill>
              <a:srgbClr val="D3D3D4"/>
            </a:solidFill>
            <a:ln w="9525">
              <a:noFill/>
              <a:round/>
              <a:headEnd/>
              <a:tailEnd/>
            </a:ln>
          </p:spPr>
          <p:txBody>
            <a:bodyPr/>
            <a:lstStyle/>
            <a:p>
              <a:endParaRPr lang="zh-CN" altLang="en-US"/>
            </a:p>
          </p:txBody>
        </p:sp>
        <p:sp>
          <p:nvSpPr>
            <p:cNvPr id="28745" name="Freeform 68"/>
            <p:cNvSpPr>
              <a:spLocks/>
            </p:cNvSpPr>
            <p:nvPr/>
          </p:nvSpPr>
          <p:spPr bwMode="auto">
            <a:xfrm>
              <a:off x="2586037" y="4049713"/>
              <a:ext cx="322263" cy="341312"/>
            </a:xfrm>
            <a:custGeom>
              <a:avLst/>
              <a:gdLst>
                <a:gd name="T0" fmla="*/ 2147483647 w 203"/>
                <a:gd name="T1" fmla="*/ 0 h 215"/>
                <a:gd name="T2" fmla="*/ 0 w 203"/>
                <a:gd name="T3" fmla="*/ 2147483647 h 215"/>
                <a:gd name="T4" fmla="*/ 2147483647 w 203"/>
                <a:gd name="T5" fmla="*/ 2147483647 h 215"/>
                <a:gd name="T6" fmla="*/ 2147483647 w 203"/>
                <a:gd name="T7" fmla="*/ 2147483647 h 215"/>
                <a:gd name="T8" fmla="*/ 2147483647 w 203"/>
                <a:gd name="T9" fmla="*/ 0 h 2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3" h="215">
                  <a:moveTo>
                    <a:pt x="76" y="0"/>
                  </a:moveTo>
                  <a:lnTo>
                    <a:pt x="0" y="88"/>
                  </a:lnTo>
                  <a:lnTo>
                    <a:pt x="127" y="215"/>
                  </a:lnTo>
                  <a:lnTo>
                    <a:pt x="203" y="126"/>
                  </a:lnTo>
                  <a:lnTo>
                    <a:pt x="76" y="0"/>
                  </a:lnTo>
                </a:path>
              </a:pathLst>
            </a:custGeom>
            <a:noFill/>
            <a:ln w="9525">
              <a:noFill/>
              <a:round/>
              <a:headEnd/>
              <a:tailEnd/>
            </a:ln>
          </p:spPr>
          <p:txBody>
            <a:bodyPr/>
            <a:lstStyle/>
            <a:p>
              <a:endParaRPr lang="zh-CN" altLang="en-US"/>
            </a:p>
          </p:txBody>
        </p:sp>
        <p:sp>
          <p:nvSpPr>
            <p:cNvPr id="28746" name="Freeform 69"/>
            <p:cNvSpPr>
              <a:spLocks/>
            </p:cNvSpPr>
            <p:nvPr/>
          </p:nvSpPr>
          <p:spPr bwMode="auto">
            <a:xfrm>
              <a:off x="2787650" y="4270375"/>
              <a:ext cx="261938" cy="322262"/>
            </a:xfrm>
            <a:custGeom>
              <a:avLst/>
              <a:gdLst>
                <a:gd name="T0" fmla="*/ 2147483647 w 13"/>
                <a:gd name="T1" fmla="*/ 0 h 16"/>
                <a:gd name="T2" fmla="*/ 0 w 13"/>
                <a:gd name="T3" fmla="*/ 2147483647 h 16"/>
                <a:gd name="T4" fmla="*/ 2147483647 w 13"/>
                <a:gd name="T5" fmla="*/ 2147483647 h 16"/>
                <a:gd name="T6" fmla="*/ 2147483647 w 13"/>
                <a:gd name="T7" fmla="*/ 2147483647 h 16"/>
                <a:gd name="T8" fmla="*/ 2147483647 w 13"/>
                <a:gd name="T9" fmla="*/ 2147483647 h 16"/>
                <a:gd name="T10" fmla="*/ 2147483647 w 13"/>
                <a:gd name="T11" fmla="*/ 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3" h="16">
                  <a:moveTo>
                    <a:pt x="7" y="0"/>
                  </a:moveTo>
                  <a:cubicBezTo>
                    <a:pt x="0" y="6"/>
                    <a:pt x="0" y="6"/>
                    <a:pt x="0" y="6"/>
                  </a:cubicBezTo>
                  <a:cubicBezTo>
                    <a:pt x="10" y="16"/>
                    <a:pt x="10" y="16"/>
                    <a:pt x="10" y="16"/>
                  </a:cubicBezTo>
                  <a:cubicBezTo>
                    <a:pt x="13" y="13"/>
                    <a:pt x="13" y="13"/>
                    <a:pt x="13" y="13"/>
                  </a:cubicBezTo>
                  <a:cubicBezTo>
                    <a:pt x="13" y="10"/>
                    <a:pt x="12" y="7"/>
                    <a:pt x="11" y="4"/>
                  </a:cubicBezTo>
                  <a:cubicBezTo>
                    <a:pt x="7" y="0"/>
                    <a:pt x="7" y="0"/>
                    <a:pt x="7" y="0"/>
                  </a:cubicBezTo>
                </a:path>
              </a:pathLst>
            </a:custGeom>
            <a:solidFill>
              <a:srgbClr val="51A7D9"/>
            </a:solidFill>
            <a:ln w="9525">
              <a:noFill/>
              <a:round/>
              <a:headEnd/>
              <a:tailEnd/>
            </a:ln>
          </p:spPr>
          <p:txBody>
            <a:bodyPr/>
            <a:lstStyle/>
            <a:p>
              <a:endParaRPr lang="zh-CN" altLang="en-US"/>
            </a:p>
          </p:txBody>
        </p:sp>
        <p:sp>
          <p:nvSpPr>
            <p:cNvPr id="28747" name="Freeform 70"/>
            <p:cNvSpPr>
              <a:spLocks noEditPoints="1"/>
            </p:cNvSpPr>
            <p:nvPr/>
          </p:nvSpPr>
          <p:spPr bwMode="auto">
            <a:xfrm>
              <a:off x="2286000" y="4189413"/>
              <a:ext cx="703263" cy="704850"/>
            </a:xfrm>
            <a:custGeom>
              <a:avLst/>
              <a:gdLst>
                <a:gd name="T0" fmla="*/ 2147483647 w 443"/>
                <a:gd name="T1" fmla="*/ 2147483647 h 444"/>
                <a:gd name="T2" fmla="*/ 2147483647 w 443"/>
                <a:gd name="T3" fmla="*/ 2147483647 h 444"/>
                <a:gd name="T4" fmla="*/ 2147483647 w 443"/>
                <a:gd name="T5" fmla="*/ 2147483647 h 444"/>
                <a:gd name="T6" fmla="*/ 2147483647 w 443"/>
                <a:gd name="T7" fmla="*/ 2147483647 h 444"/>
                <a:gd name="T8" fmla="*/ 2147483647 w 443"/>
                <a:gd name="T9" fmla="*/ 2147483647 h 444"/>
                <a:gd name="T10" fmla="*/ 2147483647 w 443"/>
                <a:gd name="T11" fmla="*/ 2147483647 h 444"/>
                <a:gd name="T12" fmla="*/ 2147483647 w 443"/>
                <a:gd name="T13" fmla="*/ 2147483647 h 444"/>
                <a:gd name="T14" fmla="*/ 2147483647 w 443"/>
                <a:gd name="T15" fmla="*/ 2147483647 h 444"/>
                <a:gd name="T16" fmla="*/ 2147483647 w 443"/>
                <a:gd name="T17" fmla="*/ 2147483647 h 444"/>
                <a:gd name="T18" fmla="*/ 2147483647 w 443"/>
                <a:gd name="T19" fmla="*/ 2147483647 h 444"/>
                <a:gd name="T20" fmla="*/ 2147483647 w 443"/>
                <a:gd name="T21" fmla="*/ 2147483647 h 444"/>
                <a:gd name="T22" fmla="*/ 2147483647 w 443"/>
                <a:gd name="T23" fmla="*/ 2147483647 h 444"/>
                <a:gd name="T24" fmla="*/ 2147483647 w 443"/>
                <a:gd name="T25" fmla="*/ 2147483647 h 444"/>
                <a:gd name="T26" fmla="*/ 2147483647 w 443"/>
                <a:gd name="T27" fmla="*/ 2147483647 h 444"/>
                <a:gd name="T28" fmla="*/ 2147483647 w 443"/>
                <a:gd name="T29" fmla="*/ 2147483647 h 444"/>
                <a:gd name="T30" fmla="*/ 2147483647 w 443"/>
                <a:gd name="T31" fmla="*/ 2147483647 h 444"/>
                <a:gd name="T32" fmla="*/ 2147483647 w 443"/>
                <a:gd name="T33" fmla="*/ 2147483647 h 444"/>
                <a:gd name="T34" fmla="*/ 2147483647 w 443"/>
                <a:gd name="T35" fmla="*/ 2147483647 h 444"/>
                <a:gd name="T36" fmla="*/ 2147483647 w 443"/>
                <a:gd name="T37" fmla="*/ 2147483647 h 444"/>
                <a:gd name="T38" fmla="*/ 2147483647 w 443"/>
                <a:gd name="T39" fmla="*/ 2147483647 h 444"/>
                <a:gd name="T40" fmla="*/ 2147483647 w 443"/>
                <a:gd name="T41" fmla="*/ 2147483647 h 444"/>
                <a:gd name="T42" fmla="*/ 2147483647 w 443"/>
                <a:gd name="T43" fmla="*/ 2147483647 h 444"/>
                <a:gd name="T44" fmla="*/ 2147483647 w 443"/>
                <a:gd name="T45" fmla="*/ 2147483647 h 444"/>
                <a:gd name="T46" fmla="*/ 2147483647 w 443"/>
                <a:gd name="T47" fmla="*/ 2147483647 h 444"/>
                <a:gd name="T48" fmla="*/ 2147483647 w 443"/>
                <a:gd name="T49" fmla="*/ 2147483647 h 444"/>
                <a:gd name="T50" fmla="*/ 2147483647 w 443"/>
                <a:gd name="T51" fmla="*/ 2147483647 h 444"/>
                <a:gd name="T52" fmla="*/ 2147483647 w 443"/>
                <a:gd name="T53" fmla="*/ 2147483647 h 444"/>
                <a:gd name="T54" fmla="*/ 2147483647 w 443"/>
                <a:gd name="T55" fmla="*/ 2147483647 h 444"/>
                <a:gd name="T56" fmla="*/ 2147483647 w 443"/>
                <a:gd name="T57" fmla="*/ 2147483647 h 444"/>
                <a:gd name="T58" fmla="*/ 2147483647 w 443"/>
                <a:gd name="T59" fmla="*/ 2147483647 h 444"/>
                <a:gd name="T60" fmla="*/ 2147483647 w 443"/>
                <a:gd name="T61" fmla="*/ 0 h 444"/>
                <a:gd name="T62" fmla="*/ 0 w 443"/>
                <a:gd name="T63" fmla="*/ 2147483647 h 444"/>
                <a:gd name="T64" fmla="*/ 2147483647 w 443"/>
                <a:gd name="T65" fmla="*/ 2147483647 h 444"/>
                <a:gd name="T66" fmla="*/ 2147483647 w 443"/>
                <a:gd name="T67" fmla="*/ 2147483647 h 444"/>
                <a:gd name="T68" fmla="*/ 2147483647 w 443"/>
                <a:gd name="T69" fmla="*/ 0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3" h="444">
                  <a:moveTo>
                    <a:pt x="278" y="432"/>
                  </a:moveTo>
                  <a:lnTo>
                    <a:pt x="25" y="165"/>
                  </a:lnTo>
                  <a:lnTo>
                    <a:pt x="25" y="153"/>
                  </a:lnTo>
                  <a:lnTo>
                    <a:pt x="291" y="419"/>
                  </a:lnTo>
                  <a:lnTo>
                    <a:pt x="278" y="432"/>
                  </a:lnTo>
                  <a:close/>
                  <a:moveTo>
                    <a:pt x="303" y="406"/>
                  </a:moveTo>
                  <a:lnTo>
                    <a:pt x="38" y="140"/>
                  </a:lnTo>
                  <a:lnTo>
                    <a:pt x="50" y="127"/>
                  </a:lnTo>
                  <a:lnTo>
                    <a:pt x="316" y="393"/>
                  </a:lnTo>
                  <a:lnTo>
                    <a:pt x="303" y="406"/>
                  </a:lnTo>
                  <a:close/>
                  <a:moveTo>
                    <a:pt x="329" y="381"/>
                  </a:moveTo>
                  <a:lnTo>
                    <a:pt x="63" y="115"/>
                  </a:lnTo>
                  <a:lnTo>
                    <a:pt x="329" y="381"/>
                  </a:lnTo>
                  <a:close/>
                  <a:moveTo>
                    <a:pt x="291" y="203"/>
                  </a:moveTo>
                  <a:lnTo>
                    <a:pt x="189" y="102"/>
                  </a:lnTo>
                  <a:lnTo>
                    <a:pt x="202" y="102"/>
                  </a:lnTo>
                  <a:lnTo>
                    <a:pt x="303" y="191"/>
                  </a:lnTo>
                  <a:lnTo>
                    <a:pt x="291" y="203"/>
                  </a:lnTo>
                  <a:close/>
                  <a:moveTo>
                    <a:pt x="341" y="368"/>
                  </a:moveTo>
                  <a:lnTo>
                    <a:pt x="75" y="102"/>
                  </a:lnTo>
                  <a:lnTo>
                    <a:pt x="88" y="89"/>
                  </a:lnTo>
                  <a:lnTo>
                    <a:pt x="354" y="355"/>
                  </a:lnTo>
                  <a:lnTo>
                    <a:pt x="341" y="368"/>
                  </a:lnTo>
                  <a:close/>
                  <a:moveTo>
                    <a:pt x="139" y="127"/>
                  </a:moveTo>
                  <a:lnTo>
                    <a:pt x="101" y="89"/>
                  </a:lnTo>
                  <a:lnTo>
                    <a:pt x="139" y="38"/>
                  </a:lnTo>
                  <a:lnTo>
                    <a:pt x="189" y="89"/>
                  </a:lnTo>
                  <a:lnTo>
                    <a:pt x="139" y="127"/>
                  </a:lnTo>
                  <a:close/>
                  <a:moveTo>
                    <a:pt x="151" y="0"/>
                  </a:moveTo>
                  <a:lnTo>
                    <a:pt x="0" y="165"/>
                  </a:lnTo>
                  <a:lnTo>
                    <a:pt x="278" y="444"/>
                  </a:lnTo>
                  <a:lnTo>
                    <a:pt x="443" y="292"/>
                  </a:lnTo>
                  <a:lnTo>
                    <a:pt x="151" y="0"/>
                  </a:lnTo>
                  <a:close/>
                </a:path>
              </a:pathLst>
            </a:custGeom>
            <a:solidFill>
              <a:srgbClr val="ECECEC"/>
            </a:solidFill>
            <a:ln w="9525">
              <a:noFill/>
              <a:round/>
              <a:headEnd/>
              <a:tailEnd/>
            </a:ln>
          </p:spPr>
          <p:txBody>
            <a:bodyPr/>
            <a:lstStyle/>
            <a:p>
              <a:endParaRPr lang="zh-CN" altLang="en-US"/>
            </a:p>
          </p:txBody>
        </p:sp>
        <p:sp>
          <p:nvSpPr>
            <p:cNvPr id="28748" name="Freeform 71"/>
            <p:cNvSpPr>
              <a:spLocks noEditPoints="1"/>
            </p:cNvSpPr>
            <p:nvPr/>
          </p:nvSpPr>
          <p:spPr bwMode="auto">
            <a:xfrm>
              <a:off x="2286000" y="4189413"/>
              <a:ext cx="703263" cy="704850"/>
            </a:xfrm>
            <a:custGeom>
              <a:avLst/>
              <a:gdLst>
                <a:gd name="T0" fmla="*/ 2147483647 w 443"/>
                <a:gd name="T1" fmla="*/ 2147483647 h 444"/>
                <a:gd name="T2" fmla="*/ 2147483647 w 443"/>
                <a:gd name="T3" fmla="*/ 2147483647 h 444"/>
                <a:gd name="T4" fmla="*/ 2147483647 w 443"/>
                <a:gd name="T5" fmla="*/ 2147483647 h 444"/>
                <a:gd name="T6" fmla="*/ 2147483647 w 443"/>
                <a:gd name="T7" fmla="*/ 2147483647 h 444"/>
                <a:gd name="T8" fmla="*/ 2147483647 w 443"/>
                <a:gd name="T9" fmla="*/ 2147483647 h 444"/>
                <a:gd name="T10" fmla="*/ 2147483647 w 443"/>
                <a:gd name="T11" fmla="*/ 2147483647 h 444"/>
                <a:gd name="T12" fmla="*/ 2147483647 w 443"/>
                <a:gd name="T13" fmla="*/ 2147483647 h 444"/>
                <a:gd name="T14" fmla="*/ 2147483647 w 443"/>
                <a:gd name="T15" fmla="*/ 2147483647 h 444"/>
                <a:gd name="T16" fmla="*/ 2147483647 w 443"/>
                <a:gd name="T17" fmla="*/ 2147483647 h 444"/>
                <a:gd name="T18" fmla="*/ 2147483647 w 443"/>
                <a:gd name="T19" fmla="*/ 2147483647 h 444"/>
                <a:gd name="T20" fmla="*/ 2147483647 w 443"/>
                <a:gd name="T21" fmla="*/ 2147483647 h 444"/>
                <a:gd name="T22" fmla="*/ 2147483647 w 443"/>
                <a:gd name="T23" fmla="*/ 2147483647 h 444"/>
                <a:gd name="T24" fmla="*/ 2147483647 w 443"/>
                <a:gd name="T25" fmla="*/ 2147483647 h 444"/>
                <a:gd name="T26" fmla="*/ 2147483647 w 443"/>
                <a:gd name="T27" fmla="*/ 2147483647 h 444"/>
                <a:gd name="T28" fmla="*/ 2147483647 w 443"/>
                <a:gd name="T29" fmla="*/ 2147483647 h 444"/>
                <a:gd name="T30" fmla="*/ 2147483647 w 443"/>
                <a:gd name="T31" fmla="*/ 2147483647 h 444"/>
                <a:gd name="T32" fmla="*/ 2147483647 w 443"/>
                <a:gd name="T33" fmla="*/ 2147483647 h 444"/>
                <a:gd name="T34" fmla="*/ 2147483647 w 443"/>
                <a:gd name="T35" fmla="*/ 2147483647 h 444"/>
                <a:gd name="T36" fmla="*/ 2147483647 w 443"/>
                <a:gd name="T37" fmla="*/ 2147483647 h 444"/>
                <a:gd name="T38" fmla="*/ 2147483647 w 443"/>
                <a:gd name="T39" fmla="*/ 2147483647 h 444"/>
                <a:gd name="T40" fmla="*/ 2147483647 w 443"/>
                <a:gd name="T41" fmla="*/ 2147483647 h 444"/>
                <a:gd name="T42" fmla="*/ 2147483647 w 443"/>
                <a:gd name="T43" fmla="*/ 2147483647 h 444"/>
                <a:gd name="T44" fmla="*/ 2147483647 w 443"/>
                <a:gd name="T45" fmla="*/ 2147483647 h 444"/>
                <a:gd name="T46" fmla="*/ 2147483647 w 443"/>
                <a:gd name="T47" fmla="*/ 2147483647 h 444"/>
                <a:gd name="T48" fmla="*/ 2147483647 w 443"/>
                <a:gd name="T49" fmla="*/ 2147483647 h 444"/>
                <a:gd name="T50" fmla="*/ 2147483647 w 443"/>
                <a:gd name="T51" fmla="*/ 2147483647 h 444"/>
                <a:gd name="T52" fmla="*/ 2147483647 w 443"/>
                <a:gd name="T53" fmla="*/ 2147483647 h 444"/>
                <a:gd name="T54" fmla="*/ 2147483647 w 443"/>
                <a:gd name="T55" fmla="*/ 2147483647 h 444"/>
                <a:gd name="T56" fmla="*/ 2147483647 w 443"/>
                <a:gd name="T57" fmla="*/ 2147483647 h 444"/>
                <a:gd name="T58" fmla="*/ 2147483647 w 443"/>
                <a:gd name="T59" fmla="*/ 2147483647 h 444"/>
                <a:gd name="T60" fmla="*/ 2147483647 w 443"/>
                <a:gd name="T61" fmla="*/ 0 h 444"/>
                <a:gd name="T62" fmla="*/ 0 w 443"/>
                <a:gd name="T63" fmla="*/ 2147483647 h 444"/>
                <a:gd name="T64" fmla="*/ 2147483647 w 443"/>
                <a:gd name="T65" fmla="*/ 2147483647 h 444"/>
                <a:gd name="T66" fmla="*/ 2147483647 w 443"/>
                <a:gd name="T67" fmla="*/ 2147483647 h 444"/>
                <a:gd name="T68" fmla="*/ 2147483647 w 443"/>
                <a:gd name="T69" fmla="*/ 0 h 44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43" h="444">
                  <a:moveTo>
                    <a:pt x="278" y="432"/>
                  </a:moveTo>
                  <a:lnTo>
                    <a:pt x="25" y="165"/>
                  </a:lnTo>
                  <a:lnTo>
                    <a:pt x="25" y="153"/>
                  </a:lnTo>
                  <a:lnTo>
                    <a:pt x="291" y="419"/>
                  </a:lnTo>
                  <a:lnTo>
                    <a:pt x="278" y="432"/>
                  </a:lnTo>
                  <a:moveTo>
                    <a:pt x="303" y="406"/>
                  </a:moveTo>
                  <a:lnTo>
                    <a:pt x="38" y="140"/>
                  </a:lnTo>
                  <a:lnTo>
                    <a:pt x="50" y="127"/>
                  </a:lnTo>
                  <a:lnTo>
                    <a:pt x="316" y="393"/>
                  </a:lnTo>
                  <a:lnTo>
                    <a:pt x="303" y="406"/>
                  </a:lnTo>
                  <a:moveTo>
                    <a:pt x="329" y="381"/>
                  </a:moveTo>
                  <a:lnTo>
                    <a:pt x="63" y="115"/>
                  </a:lnTo>
                  <a:lnTo>
                    <a:pt x="329" y="381"/>
                  </a:lnTo>
                  <a:moveTo>
                    <a:pt x="291" y="203"/>
                  </a:moveTo>
                  <a:lnTo>
                    <a:pt x="189" y="102"/>
                  </a:lnTo>
                  <a:lnTo>
                    <a:pt x="202" y="102"/>
                  </a:lnTo>
                  <a:lnTo>
                    <a:pt x="303" y="191"/>
                  </a:lnTo>
                  <a:lnTo>
                    <a:pt x="291" y="203"/>
                  </a:lnTo>
                  <a:moveTo>
                    <a:pt x="341" y="368"/>
                  </a:moveTo>
                  <a:lnTo>
                    <a:pt x="75" y="102"/>
                  </a:lnTo>
                  <a:lnTo>
                    <a:pt x="88" y="89"/>
                  </a:lnTo>
                  <a:lnTo>
                    <a:pt x="354" y="355"/>
                  </a:lnTo>
                  <a:lnTo>
                    <a:pt x="341" y="368"/>
                  </a:lnTo>
                  <a:moveTo>
                    <a:pt x="139" y="127"/>
                  </a:moveTo>
                  <a:lnTo>
                    <a:pt x="101" y="89"/>
                  </a:lnTo>
                  <a:lnTo>
                    <a:pt x="139" y="38"/>
                  </a:lnTo>
                  <a:lnTo>
                    <a:pt x="189" y="89"/>
                  </a:lnTo>
                  <a:lnTo>
                    <a:pt x="139" y="127"/>
                  </a:lnTo>
                  <a:moveTo>
                    <a:pt x="151" y="0"/>
                  </a:moveTo>
                  <a:lnTo>
                    <a:pt x="0" y="165"/>
                  </a:lnTo>
                  <a:lnTo>
                    <a:pt x="278" y="444"/>
                  </a:lnTo>
                  <a:lnTo>
                    <a:pt x="443" y="292"/>
                  </a:lnTo>
                  <a:lnTo>
                    <a:pt x="151" y="0"/>
                  </a:lnTo>
                </a:path>
              </a:pathLst>
            </a:custGeom>
            <a:noFill/>
            <a:ln w="9525">
              <a:noFill/>
              <a:round/>
              <a:headEnd/>
              <a:tailEnd/>
            </a:ln>
          </p:spPr>
          <p:txBody>
            <a:bodyPr/>
            <a:lstStyle/>
            <a:p>
              <a:endParaRPr lang="zh-CN" altLang="en-US"/>
            </a:p>
          </p:txBody>
        </p:sp>
        <p:sp>
          <p:nvSpPr>
            <p:cNvPr id="28749" name="Freeform 72"/>
            <p:cNvSpPr>
              <a:spLocks/>
            </p:cNvSpPr>
            <p:nvPr/>
          </p:nvSpPr>
          <p:spPr bwMode="auto">
            <a:xfrm>
              <a:off x="2446337" y="4249738"/>
              <a:ext cx="139700" cy="141287"/>
            </a:xfrm>
            <a:custGeom>
              <a:avLst/>
              <a:gdLst>
                <a:gd name="T0" fmla="*/ 2147483647 w 88"/>
                <a:gd name="T1" fmla="*/ 0 h 89"/>
                <a:gd name="T2" fmla="*/ 0 w 88"/>
                <a:gd name="T3" fmla="*/ 2147483647 h 89"/>
                <a:gd name="T4" fmla="*/ 2147483647 w 88"/>
                <a:gd name="T5" fmla="*/ 2147483647 h 89"/>
                <a:gd name="T6" fmla="*/ 2147483647 w 88"/>
                <a:gd name="T7" fmla="*/ 2147483647 h 89"/>
                <a:gd name="T8" fmla="*/ 2147483647 w 8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38" y="0"/>
                  </a:moveTo>
                  <a:lnTo>
                    <a:pt x="0" y="51"/>
                  </a:lnTo>
                  <a:lnTo>
                    <a:pt x="38" y="89"/>
                  </a:lnTo>
                  <a:lnTo>
                    <a:pt x="88" y="51"/>
                  </a:lnTo>
                  <a:lnTo>
                    <a:pt x="38" y="0"/>
                  </a:lnTo>
                  <a:close/>
                </a:path>
              </a:pathLst>
            </a:custGeom>
            <a:solidFill>
              <a:srgbClr val="59BBD1"/>
            </a:solidFill>
            <a:ln w="9525">
              <a:noFill/>
              <a:round/>
              <a:headEnd/>
              <a:tailEnd/>
            </a:ln>
          </p:spPr>
          <p:txBody>
            <a:bodyPr/>
            <a:lstStyle/>
            <a:p>
              <a:endParaRPr lang="zh-CN" altLang="en-US"/>
            </a:p>
          </p:txBody>
        </p:sp>
        <p:sp>
          <p:nvSpPr>
            <p:cNvPr id="28750" name="Freeform 73"/>
            <p:cNvSpPr>
              <a:spLocks/>
            </p:cNvSpPr>
            <p:nvPr/>
          </p:nvSpPr>
          <p:spPr bwMode="auto">
            <a:xfrm>
              <a:off x="2446337" y="4249738"/>
              <a:ext cx="139700" cy="141287"/>
            </a:xfrm>
            <a:custGeom>
              <a:avLst/>
              <a:gdLst>
                <a:gd name="T0" fmla="*/ 2147483647 w 88"/>
                <a:gd name="T1" fmla="*/ 0 h 89"/>
                <a:gd name="T2" fmla="*/ 0 w 88"/>
                <a:gd name="T3" fmla="*/ 2147483647 h 89"/>
                <a:gd name="T4" fmla="*/ 2147483647 w 88"/>
                <a:gd name="T5" fmla="*/ 2147483647 h 89"/>
                <a:gd name="T6" fmla="*/ 2147483647 w 88"/>
                <a:gd name="T7" fmla="*/ 2147483647 h 89"/>
                <a:gd name="T8" fmla="*/ 2147483647 w 88"/>
                <a:gd name="T9" fmla="*/ 0 h 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8" h="89">
                  <a:moveTo>
                    <a:pt x="38" y="0"/>
                  </a:moveTo>
                  <a:lnTo>
                    <a:pt x="0" y="51"/>
                  </a:lnTo>
                  <a:lnTo>
                    <a:pt x="38" y="89"/>
                  </a:lnTo>
                  <a:lnTo>
                    <a:pt x="88" y="51"/>
                  </a:lnTo>
                  <a:lnTo>
                    <a:pt x="38" y="0"/>
                  </a:lnTo>
                </a:path>
              </a:pathLst>
            </a:custGeom>
            <a:noFill/>
            <a:ln w="9525">
              <a:noFill/>
              <a:round/>
              <a:headEnd/>
              <a:tailEnd/>
            </a:ln>
          </p:spPr>
          <p:txBody>
            <a:bodyPr/>
            <a:lstStyle/>
            <a:p>
              <a:endParaRPr lang="zh-CN" altLang="en-US"/>
            </a:p>
          </p:txBody>
        </p:sp>
        <p:sp>
          <p:nvSpPr>
            <p:cNvPr id="28751" name="Freeform 74"/>
            <p:cNvSpPr>
              <a:spLocks/>
            </p:cNvSpPr>
            <p:nvPr/>
          </p:nvSpPr>
          <p:spPr bwMode="auto">
            <a:xfrm>
              <a:off x="2586037" y="4351338"/>
              <a:ext cx="180975" cy="160337"/>
            </a:xfrm>
            <a:custGeom>
              <a:avLst/>
              <a:gdLst>
                <a:gd name="T0" fmla="*/ 2147483647 w 114"/>
                <a:gd name="T1" fmla="*/ 0 h 101"/>
                <a:gd name="T2" fmla="*/ 0 w 114"/>
                <a:gd name="T3" fmla="*/ 0 h 101"/>
                <a:gd name="T4" fmla="*/ 2147483647 w 114"/>
                <a:gd name="T5" fmla="*/ 2147483647 h 101"/>
                <a:gd name="T6" fmla="*/ 2147483647 w 114"/>
                <a:gd name="T7" fmla="*/ 2147483647 h 101"/>
                <a:gd name="T8" fmla="*/ 2147483647 w 114"/>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1">
                  <a:moveTo>
                    <a:pt x="13" y="0"/>
                  </a:moveTo>
                  <a:lnTo>
                    <a:pt x="0" y="0"/>
                  </a:lnTo>
                  <a:lnTo>
                    <a:pt x="102" y="101"/>
                  </a:lnTo>
                  <a:lnTo>
                    <a:pt x="114" y="89"/>
                  </a:lnTo>
                  <a:lnTo>
                    <a:pt x="13" y="0"/>
                  </a:lnTo>
                  <a:close/>
                </a:path>
              </a:pathLst>
            </a:custGeom>
            <a:solidFill>
              <a:srgbClr val="E4E4E4"/>
            </a:solidFill>
            <a:ln w="9525">
              <a:noFill/>
              <a:round/>
              <a:headEnd/>
              <a:tailEnd/>
            </a:ln>
          </p:spPr>
          <p:txBody>
            <a:bodyPr/>
            <a:lstStyle/>
            <a:p>
              <a:endParaRPr lang="zh-CN" altLang="en-US"/>
            </a:p>
          </p:txBody>
        </p:sp>
        <p:sp>
          <p:nvSpPr>
            <p:cNvPr id="28752" name="Freeform 75"/>
            <p:cNvSpPr>
              <a:spLocks/>
            </p:cNvSpPr>
            <p:nvPr/>
          </p:nvSpPr>
          <p:spPr bwMode="auto">
            <a:xfrm>
              <a:off x="2586037" y="4351338"/>
              <a:ext cx="180975" cy="160337"/>
            </a:xfrm>
            <a:custGeom>
              <a:avLst/>
              <a:gdLst>
                <a:gd name="T0" fmla="*/ 2147483647 w 114"/>
                <a:gd name="T1" fmla="*/ 0 h 101"/>
                <a:gd name="T2" fmla="*/ 0 w 114"/>
                <a:gd name="T3" fmla="*/ 0 h 101"/>
                <a:gd name="T4" fmla="*/ 2147483647 w 114"/>
                <a:gd name="T5" fmla="*/ 2147483647 h 101"/>
                <a:gd name="T6" fmla="*/ 2147483647 w 114"/>
                <a:gd name="T7" fmla="*/ 2147483647 h 101"/>
                <a:gd name="T8" fmla="*/ 2147483647 w 114"/>
                <a:gd name="T9" fmla="*/ 0 h 10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4" h="101">
                  <a:moveTo>
                    <a:pt x="13" y="0"/>
                  </a:moveTo>
                  <a:lnTo>
                    <a:pt x="0" y="0"/>
                  </a:lnTo>
                  <a:lnTo>
                    <a:pt x="102" y="101"/>
                  </a:lnTo>
                  <a:lnTo>
                    <a:pt x="114" y="89"/>
                  </a:lnTo>
                  <a:lnTo>
                    <a:pt x="13" y="0"/>
                  </a:lnTo>
                </a:path>
              </a:pathLst>
            </a:custGeom>
            <a:noFill/>
            <a:ln w="9525">
              <a:noFill/>
              <a:round/>
              <a:headEnd/>
              <a:tailEnd/>
            </a:ln>
          </p:spPr>
          <p:txBody>
            <a:bodyPr/>
            <a:lstStyle/>
            <a:p>
              <a:endParaRPr lang="zh-CN" altLang="en-US"/>
            </a:p>
          </p:txBody>
        </p:sp>
        <p:sp>
          <p:nvSpPr>
            <p:cNvPr id="28753" name="Freeform 76"/>
            <p:cNvSpPr>
              <a:spLocks/>
            </p:cNvSpPr>
            <p:nvPr/>
          </p:nvSpPr>
          <p:spPr bwMode="auto">
            <a:xfrm>
              <a:off x="2405062" y="4330700"/>
              <a:ext cx="442913" cy="442912"/>
            </a:xfrm>
            <a:custGeom>
              <a:avLst/>
              <a:gdLst>
                <a:gd name="T0" fmla="*/ 2147483647 w 279"/>
                <a:gd name="T1" fmla="*/ 0 h 279"/>
                <a:gd name="T2" fmla="*/ 0 w 279"/>
                <a:gd name="T3" fmla="*/ 2147483647 h 279"/>
                <a:gd name="T4" fmla="*/ 2147483647 w 279"/>
                <a:gd name="T5" fmla="*/ 2147483647 h 279"/>
                <a:gd name="T6" fmla="*/ 2147483647 w 279"/>
                <a:gd name="T7" fmla="*/ 2147483647 h 279"/>
                <a:gd name="T8" fmla="*/ 2147483647 w 279"/>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79">
                  <a:moveTo>
                    <a:pt x="13" y="0"/>
                  </a:moveTo>
                  <a:lnTo>
                    <a:pt x="0" y="13"/>
                  </a:lnTo>
                  <a:lnTo>
                    <a:pt x="266" y="279"/>
                  </a:lnTo>
                  <a:lnTo>
                    <a:pt x="279" y="266"/>
                  </a:lnTo>
                  <a:lnTo>
                    <a:pt x="13" y="0"/>
                  </a:lnTo>
                  <a:close/>
                </a:path>
              </a:pathLst>
            </a:custGeom>
            <a:solidFill>
              <a:srgbClr val="9A9B9B"/>
            </a:solidFill>
            <a:ln w="9525">
              <a:noFill/>
              <a:round/>
              <a:headEnd/>
              <a:tailEnd/>
            </a:ln>
          </p:spPr>
          <p:txBody>
            <a:bodyPr/>
            <a:lstStyle/>
            <a:p>
              <a:endParaRPr lang="zh-CN" altLang="en-US"/>
            </a:p>
          </p:txBody>
        </p:sp>
        <p:sp>
          <p:nvSpPr>
            <p:cNvPr id="28754" name="Freeform 77"/>
            <p:cNvSpPr>
              <a:spLocks/>
            </p:cNvSpPr>
            <p:nvPr/>
          </p:nvSpPr>
          <p:spPr bwMode="auto">
            <a:xfrm>
              <a:off x="2405062" y="4330700"/>
              <a:ext cx="442913" cy="442912"/>
            </a:xfrm>
            <a:custGeom>
              <a:avLst/>
              <a:gdLst>
                <a:gd name="T0" fmla="*/ 2147483647 w 279"/>
                <a:gd name="T1" fmla="*/ 0 h 279"/>
                <a:gd name="T2" fmla="*/ 0 w 279"/>
                <a:gd name="T3" fmla="*/ 2147483647 h 279"/>
                <a:gd name="T4" fmla="*/ 2147483647 w 279"/>
                <a:gd name="T5" fmla="*/ 2147483647 h 279"/>
                <a:gd name="T6" fmla="*/ 2147483647 w 279"/>
                <a:gd name="T7" fmla="*/ 2147483647 h 279"/>
                <a:gd name="T8" fmla="*/ 2147483647 w 279"/>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9" h="279">
                  <a:moveTo>
                    <a:pt x="13" y="0"/>
                  </a:moveTo>
                  <a:lnTo>
                    <a:pt x="0" y="13"/>
                  </a:lnTo>
                  <a:lnTo>
                    <a:pt x="266" y="279"/>
                  </a:lnTo>
                  <a:lnTo>
                    <a:pt x="279" y="266"/>
                  </a:lnTo>
                  <a:lnTo>
                    <a:pt x="13" y="0"/>
                  </a:lnTo>
                </a:path>
              </a:pathLst>
            </a:custGeom>
            <a:noFill/>
            <a:ln w="9525">
              <a:noFill/>
              <a:round/>
              <a:headEnd/>
              <a:tailEnd/>
            </a:ln>
          </p:spPr>
          <p:txBody>
            <a:bodyPr/>
            <a:lstStyle/>
            <a:p>
              <a:endParaRPr lang="zh-CN" altLang="en-US"/>
            </a:p>
          </p:txBody>
        </p:sp>
        <p:sp>
          <p:nvSpPr>
            <p:cNvPr id="28755" name="Freeform 78"/>
            <p:cNvSpPr>
              <a:spLocks/>
            </p:cNvSpPr>
            <p:nvPr/>
          </p:nvSpPr>
          <p:spPr bwMode="auto">
            <a:xfrm>
              <a:off x="2386012" y="4371975"/>
              <a:ext cx="422275" cy="422275"/>
            </a:xfrm>
            <a:custGeom>
              <a:avLst/>
              <a:gdLst>
                <a:gd name="T0" fmla="*/ 0 w 266"/>
                <a:gd name="T1" fmla="*/ 0 h 266"/>
                <a:gd name="T2" fmla="*/ 0 w 266"/>
                <a:gd name="T3" fmla="*/ 0 h 266"/>
                <a:gd name="T4" fmla="*/ 2147483647 w 266"/>
                <a:gd name="T5" fmla="*/ 2147483647 h 266"/>
                <a:gd name="T6" fmla="*/ 2147483647 w 266"/>
                <a:gd name="T7" fmla="*/ 2147483647 h 266"/>
                <a:gd name="T8" fmla="*/ 0 w 266"/>
                <a:gd name="T9" fmla="*/ 0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0" y="0"/>
                  </a:moveTo>
                  <a:lnTo>
                    <a:pt x="0" y="0"/>
                  </a:lnTo>
                  <a:lnTo>
                    <a:pt x="266" y="266"/>
                  </a:lnTo>
                  <a:lnTo>
                    <a:pt x="0" y="0"/>
                  </a:lnTo>
                  <a:close/>
                </a:path>
              </a:pathLst>
            </a:custGeom>
            <a:solidFill>
              <a:srgbClr val="E4E4E4"/>
            </a:solidFill>
            <a:ln w="9525">
              <a:noFill/>
              <a:round/>
              <a:headEnd/>
              <a:tailEnd/>
            </a:ln>
          </p:spPr>
          <p:txBody>
            <a:bodyPr/>
            <a:lstStyle/>
            <a:p>
              <a:endParaRPr lang="zh-CN" altLang="en-US"/>
            </a:p>
          </p:txBody>
        </p:sp>
        <p:sp>
          <p:nvSpPr>
            <p:cNvPr id="28756" name="Freeform 79"/>
            <p:cNvSpPr>
              <a:spLocks/>
            </p:cNvSpPr>
            <p:nvPr/>
          </p:nvSpPr>
          <p:spPr bwMode="auto">
            <a:xfrm>
              <a:off x="2386012" y="4371975"/>
              <a:ext cx="422275" cy="422275"/>
            </a:xfrm>
            <a:custGeom>
              <a:avLst/>
              <a:gdLst>
                <a:gd name="T0" fmla="*/ 0 w 266"/>
                <a:gd name="T1" fmla="*/ 0 h 266"/>
                <a:gd name="T2" fmla="*/ 0 w 266"/>
                <a:gd name="T3" fmla="*/ 0 h 266"/>
                <a:gd name="T4" fmla="*/ 2147483647 w 266"/>
                <a:gd name="T5" fmla="*/ 2147483647 h 266"/>
                <a:gd name="T6" fmla="*/ 2147483647 w 266"/>
                <a:gd name="T7" fmla="*/ 2147483647 h 266"/>
                <a:gd name="T8" fmla="*/ 0 w 266"/>
                <a:gd name="T9" fmla="*/ 0 h 2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66">
                  <a:moveTo>
                    <a:pt x="0" y="0"/>
                  </a:moveTo>
                  <a:lnTo>
                    <a:pt x="0" y="0"/>
                  </a:lnTo>
                  <a:lnTo>
                    <a:pt x="266" y="266"/>
                  </a:lnTo>
                  <a:lnTo>
                    <a:pt x="0" y="0"/>
                  </a:lnTo>
                </a:path>
              </a:pathLst>
            </a:custGeom>
            <a:noFill/>
            <a:ln w="9525">
              <a:noFill/>
              <a:round/>
              <a:headEnd/>
              <a:tailEnd/>
            </a:ln>
          </p:spPr>
          <p:txBody>
            <a:bodyPr/>
            <a:lstStyle/>
            <a:p>
              <a:endParaRPr lang="zh-CN" altLang="en-US"/>
            </a:p>
          </p:txBody>
        </p:sp>
        <p:sp>
          <p:nvSpPr>
            <p:cNvPr id="28757" name="Freeform 80"/>
            <p:cNvSpPr>
              <a:spLocks/>
            </p:cNvSpPr>
            <p:nvPr/>
          </p:nvSpPr>
          <p:spPr bwMode="auto">
            <a:xfrm>
              <a:off x="2346325" y="4391025"/>
              <a:ext cx="441325" cy="442912"/>
            </a:xfrm>
            <a:custGeom>
              <a:avLst/>
              <a:gdLst>
                <a:gd name="T0" fmla="*/ 2147483647 w 278"/>
                <a:gd name="T1" fmla="*/ 0 h 279"/>
                <a:gd name="T2" fmla="*/ 0 w 278"/>
                <a:gd name="T3" fmla="*/ 2147483647 h 279"/>
                <a:gd name="T4" fmla="*/ 2147483647 w 278"/>
                <a:gd name="T5" fmla="*/ 2147483647 h 279"/>
                <a:gd name="T6" fmla="*/ 2147483647 w 278"/>
                <a:gd name="T7" fmla="*/ 2147483647 h 279"/>
                <a:gd name="T8" fmla="*/ 2147483647 w 278"/>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79">
                  <a:moveTo>
                    <a:pt x="12" y="0"/>
                  </a:moveTo>
                  <a:lnTo>
                    <a:pt x="0" y="13"/>
                  </a:lnTo>
                  <a:lnTo>
                    <a:pt x="265" y="279"/>
                  </a:lnTo>
                  <a:lnTo>
                    <a:pt x="278" y="266"/>
                  </a:lnTo>
                  <a:lnTo>
                    <a:pt x="12" y="0"/>
                  </a:lnTo>
                  <a:close/>
                </a:path>
              </a:pathLst>
            </a:custGeom>
            <a:solidFill>
              <a:srgbClr val="E4E4E4"/>
            </a:solidFill>
            <a:ln w="9525">
              <a:noFill/>
              <a:round/>
              <a:headEnd/>
              <a:tailEnd/>
            </a:ln>
          </p:spPr>
          <p:txBody>
            <a:bodyPr/>
            <a:lstStyle/>
            <a:p>
              <a:endParaRPr lang="zh-CN" altLang="en-US"/>
            </a:p>
          </p:txBody>
        </p:sp>
        <p:sp>
          <p:nvSpPr>
            <p:cNvPr id="28758" name="Freeform 81"/>
            <p:cNvSpPr>
              <a:spLocks/>
            </p:cNvSpPr>
            <p:nvPr/>
          </p:nvSpPr>
          <p:spPr bwMode="auto">
            <a:xfrm>
              <a:off x="2346325" y="4391025"/>
              <a:ext cx="441325" cy="442912"/>
            </a:xfrm>
            <a:custGeom>
              <a:avLst/>
              <a:gdLst>
                <a:gd name="T0" fmla="*/ 2147483647 w 278"/>
                <a:gd name="T1" fmla="*/ 0 h 279"/>
                <a:gd name="T2" fmla="*/ 0 w 278"/>
                <a:gd name="T3" fmla="*/ 2147483647 h 279"/>
                <a:gd name="T4" fmla="*/ 2147483647 w 278"/>
                <a:gd name="T5" fmla="*/ 2147483647 h 279"/>
                <a:gd name="T6" fmla="*/ 2147483647 w 278"/>
                <a:gd name="T7" fmla="*/ 2147483647 h 279"/>
                <a:gd name="T8" fmla="*/ 2147483647 w 278"/>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8" h="279">
                  <a:moveTo>
                    <a:pt x="12" y="0"/>
                  </a:moveTo>
                  <a:lnTo>
                    <a:pt x="0" y="13"/>
                  </a:lnTo>
                  <a:lnTo>
                    <a:pt x="265" y="279"/>
                  </a:lnTo>
                  <a:lnTo>
                    <a:pt x="278" y="266"/>
                  </a:lnTo>
                  <a:lnTo>
                    <a:pt x="12" y="0"/>
                  </a:lnTo>
                </a:path>
              </a:pathLst>
            </a:custGeom>
            <a:noFill/>
            <a:ln w="9525">
              <a:noFill/>
              <a:round/>
              <a:headEnd/>
              <a:tailEnd/>
            </a:ln>
          </p:spPr>
          <p:txBody>
            <a:bodyPr/>
            <a:lstStyle/>
            <a:p>
              <a:endParaRPr lang="zh-CN" altLang="en-US"/>
            </a:p>
          </p:txBody>
        </p:sp>
        <p:sp>
          <p:nvSpPr>
            <p:cNvPr id="28759" name="Freeform 82"/>
            <p:cNvSpPr>
              <a:spLocks/>
            </p:cNvSpPr>
            <p:nvPr/>
          </p:nvSpPr>
          <p:spPr bwMode="auto">
            <a:xfrm>
              <a:off x="2325687" y="4432300"/>
              <a:ext cx="422275" cy="442912"/>
            </a:xfrm>
            <a:custGeom>
              <a:avLst/>
              <a:gdLst>
                <a:gd name="T0" fmla="*/ 0 w 266"/>
                <a:gd name="T1" fmla="*/ 0 h 279"/>
                <a:gd name="T2" fmla="*/ 0 w 266"/>
                <a:gd name="T3" fmla="*/ 2147483647 h 279"/>
                <a:gd name="T4" fmla="*/ 2147483647 w 266"/>
                <a:gd name="T5" fmla="*/ 2147483647 h 279"/>
                <a:gd name="T6" fmla="*/ 2147483647 w 266"/>
                <a:gd name="T7" fmla="*/ 2147483647 h 279"/>
                <a:gd name="T8" fmla="*/ 0 w 266"/>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79">
                  <a:moveTo>
                    <a:pt x="0" y="0"/>
                  </a:moveTo>
                  <a:lnTo>
                    <a:pt x="0" y="12"/>
                  </a:lnTo>
                  <a:lnTo>
                    <a:pt x="253" y="279"/>
                  </a:lnTo>
                  <a:lnTo>
                    <a:pt x="266" y="266"/>
                  </a:lnTo>
                  <a:lnTo>
                    <a:pt x="0" y="0"/>
                  </a:lnTo>
                  <a:close/>
                </a:path>
              </a:pathLst>
            </a:custGeom>
            <a:solidFill>
              <a:srgbClr val="E4E4E4"/>
            </a:solidFill>
            <a:ln w="9525">
              <a:noFill/>
              <a:round/>
              <a:headEnd/>
              <a:tailEnd/>
            </a:ln>
          </p:spPr>
          <p:txBody>
            <a:bodyPr/>
            <a:lstStyle/>
            <a:p>
              <a:endParaRPr lang="zh-CN" altLang="en-US"/>
            </a:p>
          </p:txBody>
        </p:sp>
        <p:sp>
          <p:nvSpPr>
            <p:cNvPr id="28760" name="Freeform 83"/>
            <p:cNvSpPr>
              <a:spLocks/>
            </p:cNvSpPr>
            <p:nvPr/>
          </p:nvSpPr>
          <p:spPr bwMode="auto">
            <a:xfrm>
              <a:off x="2325687" y="4432300"/>
              <a:ext cx="422275" cy="442912"/>
            </a:xfrm>
            <a:custGeom>
              <a:avLst/>
              <a:gdLst>
                <a:gd name="T0" fmla="*/ 0 w 266"/>
                <a:gd name="T1" fmla="*/ 0 h 279"/>
                <a:gd name="T2" fmla="*/ 0 w 266"/>
                <a:gd name="T3" fmla="*/ 2147483647 h 279"/>
                <a:gd name="T4" fmla="*/ 2147483647 w 266"/>
                <a:gd name="T5" fmla="*/ 2147483647 h 279"/>
                <a:gd name="T6" fmla="*/ 2147483647 w 266"/>
                <a:gd name="T7" fmla="*/ 2147483647 h 279"/>
                <a:gd name="T8" fmla="*/ 0 w 266"/>
                <a:gd name="T9" fmla="*/ 0 h 2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279">
                  <a:moveTo>
                    <a:pt x="0" y="0"/>
                  </a:moveTo>
                  <a:lnTo>
                    <a:pt x="0" y="12"/>
                  </a:lnTo>
                  <a:lnTo>
                    <a:pt x="253" y="279"/>
                  </a:lnTo>
                  <a:lnTo>
                    <a:pt x="266" y="266"/>
                  </a:lnTo>
                  <a:lnTo>
                    <a:pt x="0" y="0"/>
                  </a:lnTo>
                </a:path>
              </a:pathLst>
            </a:custGeom>
            <a:noFill/>
            <a:ln w="9525">
              <a:noFill/>
              <a:round/>
              <a:headEnd/>
              <a:tailEnd/>
            </a:ln>
          </p:spPr>
          <p:txBody>
            <a:bodyPr/>
            <a:lstStyle/>
            <a:p>
              <a:endParaRPr lang="zh-CN" altLang="en-US"/>
            </a:p>
          </p:txBody>
        </p:sp>
        <p:sp>
          <p:nvSpPr>
            <p:cNvPr id="28761" name="Freeform 84"/>
            <p:cNvSpPr>
              <a:spLocks/>
            </p:cNvSpPr>
            <p:nvPr/>
          </p:nvSpPr>
          <p:spPr bwMode="auto">
            <a:xfrm>
              <a:off x="3089275" y="4692650"/>
              <a:ext cx="0" cy="0"/>
            </a:xfrm>
            <a:custGeom>
              <a:avLst/>
              <a:gdLst>
                <a:gd name="T0" fmla="*/ 0 60000 65536"/>
                <a:gd name="T1" fmla="*/ 0 60000 65536"/>
                <a:gd name="T2" fmla="*/ 0 60000 65536"/>
              </a:gdLst>
              <a:ahLst/>
              <a:cxnLst>
                <a:cxn ang="T0">
                  <a:pos x="0" y="0"/>
                </a:cxn>
                <a:cxn ang="T1">
                  <a:pos x="0" y="0"/>
                </a:cxn>
                <a:cxn ang="T2">
                  <a:pos x="0" y="0"/>
                </a:cxn>
              </a:cxnLst>
              <a:rect l="0" t="0" r="r" b="b"/>
              <a:pathLst>
                <a:path>
                  <a:moveTo>
                    <a:pt x="0" y="0"/>
                  </a:moveTo>
                  <a:cubicBezTo>
                    <a:pt x="0" y="0"/>
                    <a:pt x="0" y="0"/>
                    <a:pt x="0" y="0"/>
                  </a:cubicBezTo>
                  <a:cubicBezTo>
                    <a:pt x="0" y="0"/>
                    <a:pt x="0" y="0"/>
                    <a:pt x="0" y="0"/>
                  </a:cubicBezTo>
                </a:path>
              </a:pathLst>
            </a:custGeom>
            <a:solidFill>
              <a:srgbClr val="ECECEC"/>
            </a:solidFill>
            <a:ln w="9525">
              <a:noFill/>
              <a:round/>
              <a:headEnd/>
              <a:tailEnd/>
            </a:ln>
          </p:spPr>
          <p:txBody>
            <a:bodyPr/>
            <a:lstStyle/>
            <a:p>
              <a:endParaRPr lang="zh-CN" altLang="en-US"/>
            </a:p>
          </p:txBody>
        </p:sp>
        <p:sp>
          <p:nvSpPr>
            <p:cNvPr id="28762" name="Freeform 85"/>
            <p:cNvSpPr>
              <a:spLocks/>
            </p:cNvSpPr>
            <p:nvPr/>
          </p:nvSpPr>
          <p:spPr bwMode="auto">
            <a:xfrm>
              <a:off x="2868612" y="4794250"/>
              <a:ext cx="200025" cy="201612"/>
            </a:xfrm>
            <a:custGeom>
              <a:avLst/>
              <a:gdLst>
                <a:gd name="T0" fmla="*/ 2147483647 w 10"/>
                <a:gd name="T1" fmla="*/ 0 h 10"/>
                <a:gd name="T2" fmla="*/ 2147483647 w 10"/>
                <a:gd name="T3" fmla="*/ 2147483647 h 10"/>
                <a:gd name="T4" fmla="*/ 2147483647 w 10"/>
                <a:gd name="T5" fmla="*/ 2147483647 h 10"/>
                <a:gd name="T6" fmla="*/ 2147483647 w 10"/>
                <a:gd name="T7" fmla="*/ 2147483647 h 10"/>
                <a:gd name="T8" fmla="*/ 2147483647 w 10"/>
                <a:gd name="T9" fmla="*/ 2147483647 h 10"/>
                <a:gd name="T10" fmla="*/ 2147483647 w 10"/>
                <a:gd name="T11" fmla="*/ 2147483647 h 10"/>
                <a:gd name="T12" fmla="*/ 2147483647 w 10"/>
                <a:gd name="T13" fmla="*/ 2147483647 h 10"/>
                <a:gd name="T14" fmla="*/ 2147483647 w 10"/>
                <a:gd name="T15" fmla="*/ 2147483647 h 10"/>
                <a:gd name="T16" fmla="*/ 2147483647 w 10"/>
                <a:gd name="T17" fmla="*/ 2147483647 h 10"/>
                <a:gd name="T18" fmla="*/ 2147483647 w 10"/>
                <a:gd name="T19" fmla="*/ 2147483647 h 10"/>
                <a:gd name="T20" fmla="*/ 2147483647 w 10"/>
                <a:gd name="T21" fmla="*/ 0 h 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 h="10">
                  <a:moveTo>
                    <a:pt x="5" y="0"/>
                  </a:moveTo>
                  <a:cubicBezTo>
                    <a:pt x="5" y="0"/>
                    <a:pt x="5" y="0"/>
                    <a:pt x="4" y="1"/>
                  </a:cubicBezTo>
                  <a:cubicBezTo>
                    <a:pt x="1" y="4"/>
                    <a:pt x="1" y="4"/>
                    <a:pt x="1" y="4"/>
                  </a:cubicBezTo>
                  <a:cubicBezTo>
                    <a:pt x="0" y="5"/>
                    <a:pt x="0" y="5"/>
                    <a:pt x="1" y="6"/>
                  </a:cubicBezTo>
                  <a:cubicBezTo>
                    <a:pt x="4" y="9"/>
                    <a:pt x="4" y="9"/>
                    <a:pt x="4" y="9"/>
                  </a:cubicBezTo>
                  <a:cubicBezTo>
                    <a:pt x="5" y="10"/>
                    <a:pt x="5" y="10"/>
                    <a:pt x="5" y="10"/>
                  </a:cubicBezTo>
                  <a:cubicBezTo>
                    <a:pt x="6" y="10"/>
                    <a:pt x="6" y="10"/>
                    <a:pt x="6" y="9"/>
                  </a:cubicBezTo>
                  <a:cubicBezTo>
                    <a:pt x="10" y="6"/>
                    <a:pt x="10" y="6"/>
                    <a:pt x="10" y="6"/>
                  </a:cubicBezTo>
                  <a:cubicBezTo>
                    <a:pt x="10" y="5"/>
                    <a:pt x="10" y="5"/>
                    <a:pt x="10" y="4"/>
                  </a:cubicBezTo>
                  <a:cubicBezTo>
                    <a:pt x="6" y="1"/>
                    <a:pt x="6" y="1"/>
                    <a:pt x="6" y="1"/>
                  </a:cubicBezTo>
                  <a:cubicBezTo>
                    <a:pt x="6" y="0"/>
                    <a:pt x="6" y="0"/>
                    <a:pt x="5" y="0"/>
                  </a:cubicBezTo>
                </a:path>
              </a:pathLst>
            </a:custGeom>
            <a:solidFill>
              <a:srgbClr val="ECECEC"/>
            </a:solidFill>
            <a:ln w="9525">
              <a:noFill/>
              <a:round/>
              <a:headEnd/>
              <a:tailEnd/>
            </a:ln>
          </p:spPr>
          <p:txBody>
            <a:bodyPr/>
            <a:lstStyle/>
            <a:p>
              <a:endParaRPr lang="zh-CN" altLang="en-US"/>
            </a:p>
          </p:txBody>
        </p:sp>
        <p:sp>
          <p:nvSpPr>
            <p:cNvPr id="28763" name="Freeform 86"/>
            <p:cNvSpPr>
              <a:spLocks/>
            </p:cNvSpPr>
            <p:nvPr/>
          </p:nvSpPr>
          <p:spPr bwMode="auto">
            <a:xfrm>
              <a:off x="2847975" y="4532313"/>
              <a:ext cx="742950" cy="1308100"/>
            </a:xfrm>
            <a:custGeom>
              <a:avLst/>
              <a:gdLst>
                <a:gd name="T0" fmla="*/ 2147483647 w 468"/>
                <a:gd name="T1" fmla="*/ 2147483647 h 824"/>
                <a:gd name="T2" fmla="*/ 2147483647 w 468"/>
                <a:gd name="T3" fmla="*/ 2147483647 h 824"/>
                <a:gd name="T4" fmla="*/ 2147483647 w 468"/>
                <a:gd name="T5" fmla="*/ 2147483647 h 824"/>
                <a:gd name="T6" fmla="*/ 2147483647 w 468"/>
                <a:gd name="T7" fmla="*/ 2147483647 h 824"/>
                <a:gd name="T8" fmla="*/ 0 w 468"/>
                <a:gd name="T9" fmla="*/ 2147483647 h 824"/>
                <a:gd name="T10" fmla="*/ 2147483647 w 468"/>
                <a:gd name="T11" fmla="*/ 2147483647 h 824"/>
                <a:gd name="T12" fmla="*/ 2147483647 w 468"/>
                <a:gd name="T13" fmla="*/ 2147483647 h 824"/>
                <a:gd name="T14" fmla="*/ 2147483647 w 468"/>
                <a:gd name="T15" fmla="*/ 2147483647 h 824"/>
                <a:gd name="T16" fmla="*/ 2147483647 w 468"/>
                <a:gd name="T17" fmla="*/ 2147483647 h 824"/>
                <a:gd name="T18" fmla="*/ 2147483647 w 468"/>
                <a:gd name="T19" fmla="*/ 2147483647 h 824"/>
                <a:gd name="T20" fmla="*/ 2147483647 w 468"/>
                <a:gd name="T21" fmla="*/ 2147483647 h 824"/>
                <a:gd name="T22" fmla="*/ 2147483647 w 468"/>
                <a:gd name="T23" fmla="*/ 2147483647 h 824"/>
                <a:gd name="T24" fmla="*/ 2147483647 w 468"/>
                <a:gd name="T25" fmla="*/ 2147483647 h 824"/>
                <a:gd name="T26" fmla="*/ 2147483647 w 468"/>
                <a:gd name="T27" fmla="*/ 2147483647 h 824"/>
                <a:gd name="T28" fmla="*/ 2147483647 w 468"/>
                <a:gd name="T29" fmla="*/ 2147483647 h 824"/>
                <a:gd name="T30" fmla="*/ 2147483647 w 468"/>
                <a:gd name="T31" fmla="*/ 0 h 824"/>
                <a:gd name="T32" fmla="*/ 2147483647 w 468"/>
                <a:gd name="T33" fmla="*/ 2147483647 h 824"/>
                <a:gd name="T34" fmla="*/ 2147483647 w 468"/>
                <a:gd name="T35" fmla="*/ 2147483647 h 8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68" h="824">
                  <a:moveTo>
                    <a:pt x="215" y="127"/>
                  </a:moveTo>
                  <a:lnTo>
                    <a:pt x="127" y="228"/>
                  </a:lnTo>
                  <a:lnTo>
                    <a:pt x="101" y="304"/>
                  </a:lnTo>
                  <a:lnTo>
                    <a:pt x="101" y="406"/>
                  </a:lnTo>
                  <a:lnTo>
                    <a:pt x="0" y="761"/>
                  </a:lnTo>
                  <a:lnTo>
                    <a:pt x="190" y="824"/>
                  </a:lnTo>
                  <a:lnTo>
                    <a:pt x="279" y="482"/>
                  </a:lnTo>
                  <a:lnTo>
                    <a:pt x="456" y="292"/>
                  </a:lnTo>
                  <a:lnTo>
                    <a:pt x="468" y="228"/>
                  </a:lnTo>
                  <a:lnTo>
                    <a:pt x="443" y="63"/>
                  </a:lnTo>
                  <a:lnTo>
                    <a:pt x="291" y="216"/>
                  </a:lnTo>
                  <a:lnTo>
                    <a:pt x="279" y="228"/>
                  </a:lnTo>
                  <a:lnTo>
                    <a:pt x="342" y="101"/>
                  </a:lnTo>
                  <a:lnTo>
                    <a:pt x="355" y="13"/>
                  </a:lnTo>
                  <a:lnTo>
                    <a:pt x="329" y="0"/>
                  </a:lnTo>
                  <a:lnTo>
                    <a:pt x="266" y="63"/>
                  </a:lnTo>
                  <a:lnTo>
                    <a:pt x="215" y="127"/>
                  </a:lnTo>
                  <a:close/>
                </a:path>
              </a:pathLst>
            </a:custGeom>
            <a:solidFill>
              <a:srgbClr val="FBD9AB"/>
            </a:solidFill>
            <a:ln w="9525">
              <a:noFill/>
              <a:round/>
              <a:headEnd/>
              <a:tailEnd/>
            </a:ln>
          </p:spPr>
          <p:txBody>
            <a:bodyPr/>
            <a:lstStyle/>
            <a:p>
              <a:endParaRPr lang="zh-CN" altLang="en-US"/>
            </a:p>
          </p:txBody>
        </p:sp>
        <p:sp>
          <p:nvSpPr>
            <p:cNvPr id="28764" name="Freeform 87"/>
            <p:cNvSpPr>
              <a:spLocks/>
            </p:cNvSpPr>
            <p:nvPr/>
          </p:nvSpPr>
          <p:spPr bwMode="auto">
            <a:xfrm>
              <a:off x="3309937" y="4572000"/>
              <a:ext cx="80963" cy="80962"/>
            </a:xfrm>
            <a:custGeom>
              <a:avLst/>
              <a:gdLst>
                <a:gd name="T0" fmla="*/ 0 w 51"/>
                <a:gd name="T1" fmla="*/ 2147483647 h 51"/>
                <a:gd name="T2" fmla="*/ 2147483647 w 51"/>
                <a:gd name="T3" fmla="*/ 2147483647 h 51"/>
                <a:gd name="T4" fmla="*/ 2147483647 w 51"/>
                <a:gd name="T5" fmla="*/ 2147483647 h 51"/>
                <a:gd name="T6" fmla="*/ 2147483647 w 51"/>
                <a:gd name="T7" fmla="*/ 0 h 51"/>
                <a:gd name="T8" fmla="*/ 0 w 51"/>
                <a:gd name="T9" fmla="*/ 2147483647 h 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 h="51">
                  <a:moveTo>
                    <a:pt x="0" y="38"/>
                  </a:moveTo>
                  <a:lnTo>
                    <a:pt x="51" y="51"/>
                  </a:lnTo>
                  <a:lnTo>
                    <a:pt x="51" y="13"/>
                  </a:lnTo>
                  <a:lnTo>
                    <a:pt x="38" y="0"/>
                  </a:lnTo>
                  <a:lnTo>
                    <a:pt x="0" y="38"/>
                  </a:lnTo>
                  <a:close/>
                </a:path>
              </a:pathLst>
            </a:custGeom>
            <a:solidFill>
              <a:srgbClr val="FEFAE0"/>
            </a:solidFill>
            <a:ln w="9525">
              <a:noFill/>
              <a:round/>
              <a:headEnd/>
              <a:tailEnd/>
            </a:ln>
          </p:spPr>
          <p:txBody>
            <a:bodyPr/>
            <a:lstStyle/>
            <a:p>
              <a:endParaRPr lang="zh-CN" altLang="en-US"/>
            </a:p>
          </p:txBody>
        </p:sp>
        <p:sp>
          <p:nvSpPr>
            <p:cNvPr id="28765" name="Freeform 88"/>
            <p:cNvSpPr>
              <a:spLocks/>
            </p:cNvSpPr>
            <p:nvPr/>
          </p:nvSpPr>
          <p:spPr bwMode="auto">
            <a:xfrm>
              <a:off x="3068637" y="4673600"/>
              <a:ext cx="482600" cy="1166812"/>
            </a:xfrm>
            <a:custGeom>
              <a:avLst/>
              <a:gdLst>
                <a:gd name="T0" fmla="*/ 0 w 304"/>
                <a:gd name="T1" fmla="*/ 2147483647 h 735"/>
                <a:gd name="T2" fmla="*/ 2147483647 w 304"/>
                <a:gd name="T3" fmla="*/ 2147483647 h 735"/>
                <a:gd name="T4" fmla="*/ 2147483647 w 304"/>
                <a:gd name="T5" fmla="*/ 2147483647 h 735"/>
                <a:gd name="T6" fmla="*/ 2147483647 w 304"/>
                <a:gd name="T7" fmla="*/ 0 h 735"/>
                <a:gd name="T8" fmla="*/ 2147483647 w 304"/>
                <a:gd name="T9" fmla="*/ 2147483647 h 735"/>
                <a:gd name="T10" fmla="*/ 2147483647 w 304"/>
                <a:gd name="T11" fmla="*/ 2147483647 h 735"/>
                <a:gd name="T12" fmla="*/ 2147483647 w 304"/>
                <a:gd name="T13" fmla="*/ 2147483647 h 735"/>
                <a:gd name="T14" fmla="*/ 0 w 304"/>
                <a:gd name="T15" fmla="*/ 2147483647 h 73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04" h="735">
                  <a:moveTo>
                    <a:pt x="0" y="722"/>
                  </a:moveTo>
                  <a:lnTo>
                    <a:pt x="102" y="342"/>
                  </a:lnTo>
                  <a:lnTo>
                    <a:pt x="266" y="139"/>
                  </a:lnTo>
                  <a:lnTo>
                    <a:pt x="304" y="0"/>
                  </a:lnTo>
                  <a:lnTo>
                    <a:pt x="279" y="152"/>
                  </a:lnTo>
                  <a:lnTo>
                    <a:pt x="140" y="393"/>
                  </a:lnTo>
                  <a:lnTo>
                    <a:pt x="51" y="735"/>
                  </a:lnTo>
                  <a:lnTo>
                    <a:pt x="0" y="722"/>
                  </a:lnTo>
                  <a:close/>
                </a:path>
              </a:pathLst>
            </a:custGeom>
            <a:solidFill>
              <a:srgbClr val="F7BF92"/>
            </a:solidFill>
            <a:ln w="9525">
              <a:noFill/>
              <a:round/>
              <a:headEnd/>
              <a:tailEnd/>
            </a:ln>
          </p:spPr>
          <p:txBody>
            <a:bodyPr/>
            <a:lstStyle/>
            <a:p>
              <a:endParaRPr lang="zh-CN" altLang="en-US"/>
            </a:p>
          </p:txBody>
        </p:sp>
        <p:sp>
          <p:nvSpPr>
            <p:cNvPr id="28766" name="Freeform 89"/>
            <p:cNvSpPr>
              <a:spLocks/>
            </p:cNvSpPr>
            <p:nvPr/>
          </p:nvSpPr>
          <p:spPr bwMode="auto">
            <a:xfrm>
              <a:off x="3170237" y="4833938"/>
              <a:ext cx="160338" cy="180975"/>
            </a:xfrm>
            <a:custGeom>
              <a:avLst/>
              <a:gdLst>
                <a:gd name="T0" fmla="*/ 2147483647 w 101"/>
                <a:gd name="T1" fmla="*/ 0 h 114"/>
                <a:gd name="T2" fmla="*/ 0 w 101"/>
                <a:gd name="T3" fmla="*/ 2147483647 h 114"/>
                <a:gd name="T4" fmla="*/ 2147483647 w 101"/>
                <a:gd name="T5" fmla="*/ 2147483647 h 114"/>
                <a:gd name="T6" fmla="*/ 2147483647 w 101"/>
                <a:gd name="T7" fmla="*/ 0 h 11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01" h="114">
                  <a:moveTo>
                    <a:pt x="101" y="0"/>
                  </a:moveTo>
                  <a:lnTo>
                    <a:pt x="0" y="114"/>
                  </a:lnTo>
                  <a:lnTo>
                    <a:pt x="76" y="38"/>
                  </a:lnTo>
                  <a:lnTo>
                    <a:pt x="101" y="0"/>
                  </a:lnTo>
                  <a:close/>
                </a:path>
              </a:pathLst>
            </a:custGeom>
            <a:solidFill>
              <a:srgbClr val="F7BF92"/>
            </a:solidFill>
            <a:ln w="9525">
              <a:noFill/>
              <a:round/>
              <a:headEnd/>
              <a:tailEnd/>
            </a:ln>
          </p:spPr>
          <p:txBody>
            <a:bodyPr/>
            <a:lstStyle/>
            <a:p>
              <a:endParaRPr lang="zh-CN" altLang="en-US"/>
            </a:p>
          </p:txBody>
        </p:sp>
        <p:sp>
          <p:nvSpPr>
            <p:cNvPr id="28767" name="Freeform 90"/>
            <p:cNvSpPr>
              <a:spLocks/>
            </p:cNvSpPr>
            <p:nvPr/>
          </p:nvSpPr>
          <p:spPr bwMode="auto">
            <a:xfrm>
              <a:off x="1481137" y="3727450"/>
              <a:ext cx="1306513" cy="744537"/>
            </a:xfrm>
            <a:custGeom>
              <a:avLst/>
              <a:gdLst>
                <a:gd name="T0" fmla="*/ 2147483647 w 823"/>
                <a:gd name="T1" fmla="*/ 2147483647 h 469"/>
                <a:gd name="T2" fmla="*/ 2147483647 w 823"/>
                <a:gd name="T3" fmla="*/ 2147483647 h 469"/>
                <a:gd name="T4" fmla="*/ 2147483647 w 823"/>
                <a:gd name="T5" fmla="*/ 2147483647 h 469"/>
                <a:gd name="T6" fmla="*/ 2147483647 w 823"/>
                <a:gd name="T7" fmla="*/ 2147483647 h 469"/>
                <a:gd name="T8" fmla="*/ 2147483647 w 823"/>
                <a:gd name="T9" fmla="*/ 2147483647 h 469"/>
                <a:gd name="T10" fmla="*/ 0 w 823"/>
                <a:gd name="T11" fmla="*/ 2147483647 h 469"/>
                <a:gd name="T12" fmla="*/ 2147483647 w 823"/>
                <a:gd name="T13" fmla="*/ 2147483647 h 469"/>
                <a:gd name="T14" fmla="*/ 2147483647 w 823"/>
                <a:gd name="T15" fmla="*/ 2147483647 h 469"/>
                <a:gd name="T16" fmla="*/ 2147483647 w 823"/>
                <a:gd name="T17" fmla="*/ 0 h 469"/>
                <a:gd name="T18" fmla="*/ 2147483647 w 823"/>
                <a:gd name="T19" fmla="*/ 2147483647 h 469"/>
                <a:gd name="T20" fmla="*/ 2147483647 w 823"/>
                <a:gd name="T21" fmla="*/ 2147483647 h 469"/>
                <a:gd name="T22" fmla="*/ 2147483647 w 823"/>
                <a:gd name="T23" fmla="*/ 2147483647 h 469"/>
                <a:gd name="T24" fmla="*/ 2147483647 w 823"/>
                <a:gd name="T25" fmla="*/ 2147483647 h 469"/>
                <a:gd name="T26" fmla="*/ 2147483647 w 823"/>
                <a:gd name="T27" fmla="*/ 2147483647 h 469"/>
                <a:gd name="T28" fmla="*/ 2147483647 w 823"/>
                <a:gd name="T29" fmla="*/ 2147483647 h 469"/>
                <a:gd name="T30" fmla="*/ 2147483647 w 823"/>
                <a:gd name="T31" fmla="*/ 2147483647 h 469"/>
                <a:gd name="T32" fmla="*/ 2147483647 w 823"/>
                <a:gd name="T33" fmla="*/ 2147483647 h 469"/>
                <a:gd name="T34" fmla="*/ 2147483647 w 823"/>
                <a:gd name="T35" fmla="*/ 2147483647 h 46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23" h="469">
                  <a:moveTo>
                    <a:pt x="709" y="253"/>
                  </a:moveTo>
                  <a:lnTo>
                    <a:pt x="595" y="342"/>
                  </a:lnTo>
                  <a:lnTo>
                    <a:pt x="519" y="380"/>
                  </a:lnTo>
                  <a:lnTo>
                    <a:pt x="418" y="368"/>
                  </a:lnTo>
                  <a:lnTo>
                    <a:pt x="63" y="469"/>
                  </a:lnTo>
                  <a:lnTo>
                    <a:pt x="0" y="279"/>
                  </a:lnTo>
                  <a:lnTo>
                    <a:pt x="355" y="203"/>
                  </a:lnTo>
                  <a:lnTo>
                    <a:pt x="545" y="25"/>
                  </a:lnTo>
                  <a:lnTo>
                    <a:pt x="595" y="0"/>
                  </a:lnTo>
                  <a:lnTo>
                    <a:pt x="772" y="38"/>
                  </a:lnTo>
                  <a:lnTo>
                    <a:pt x="620" y="190"/>
                  </a:lnTo>
                  <a:lnTo>
                    <a:pt x="595" y="203"/>
                  </a:lnTo>
                  <a:lnTo>
                    <a:pt x="722" y="127"/>
                  </a:lnTo>
                  <a:lnTo>
                    <a:pt x="810" y="114"/>
                  </a:lnTo>
                  <a:lnTo>
                    <a:pt x="823" y="152"/>
                  </a:lnTo>
                  <a:lnTo>
                    <a:pt x="772" y="203"/>
                  </a:lnTo>
                  <a:lnTo>
                    <a:pt x="709" y="253"/>
                  </a:lnTo>
                  <a:close/>
                </a:path>
              </a:pathLst>
            </a:custGeom>
            <a:solidFill>
              <a:srgbClr val="FBD9AB"/>
            </a:solidFill>
            <a:ln w="9525">
              <a:noFill/>
              <a:round/>
              <a:headEnd/>
              <a:tailEnd/>
            </a:ln>
          </p:spPr>
          <p:txBody>
            <a:bodyPr/>
            <a:lstStyle/>
            <a:p>
              <a:endParaRPr lang="zh-CN" altLang="en-US"/>
            </a:p>
          </p:txBody>
        </p:sp>
        <p:sp>
          <p:nvSpPr>
            <p:cNvPr id="28768" name="Freeform 91"/>
            <p:cNvSpPr>
              <a:spLocks/>
            </p:cNvSpPr>
            <p:nvPr/>
          </p:nvSpPr>
          <p:spPr bwMode="auto">
            <a:xfrm>
              <a:off x="2667000" y="3929063"/>
              <a:ext cx="100013" cy="100012"/>
            </a:xfrm>
            <a:custGeom>
              <a:avLst/>
              <a:gdLst>
                <a:gd name="T0" fmla="*/ 2147483647 w 63"/>
                <a:gd name="T1" fmla="*/ 2147483647 h 63"/>
                <a:gd name="T2" fmla="*/ 0 w 63"/>
                <a:gd name="T3" fmla="*/ 2147483647 h 63"/>
                <a:gd name="T4" fmla="*/ 2147483647 w 63"/>
                <a:gd name="T5" fmla="*/ 0 h 63"/>
                <a:gd name="T6" fmla="*/ 2147483647 w 63"/>
                <a:gd name="T7" fmla="*/ 2147483647 h 63"/>
                <a:gd name="T8" fmla="*/ 2147483647 w 63"/>
                <a:gd name="T9" fmla="*/ 2147483647 h 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3" h="63">
                  <a:moveTo>
                    <a:pt x="25" y="63"/>
                  </a:moveTo>
                  <a:lnTo>
                    <a:pt x="0" y="12"/>
                  </a:lnTo>
                  <a:lnTo>
                    <a:pt x="51" y="0"/>
                  </a:lnTo>
                  <a:lnTo>
                    <a:pt x="63" y="25"/>
                  </a:lnTo>
                  <a:lnTo>
                    <a:pt x="25" y="63"/>
                  </a:lnTo>
                  <a:close/>
                </a:path>
              </a:pathLst>
            </a:custGeom>
            <a:solidFill>
              <a:srgbClr val="FEFAE0"/>
            </a:solidFill>
            <a:ln w="9525">
              <a:noFill/>
              <a:round/>
              <a:headEnd/>
              <a:tailEnd/>
            </a:ln>
          </p:spPr>
          <p:txBody>
            <a:bodyPr/>
            <a:lstStyle/>
            <a:p>
              <a:endParaRPr lang="zh-CN" altLang="en-US"/>
            </a:p>
          </p:txBody>
        </p:sp>
        <p:sp>
          <p:nvSpPr>
            <p:cNvPr id="28769" name="Freeform 92"/>
            <p:cNvSpPr>
              <a:spLocks/>
            </p:cNvSpPr>
            <p:nvPr/>
          </p:nvSpPr>
          <p:spPr bwMode="auto">
            <a:xfrm>
              <a:off x="1481137" y="3767138"/>
              <a:ext cx="1165225" cy="482600"/>
            </a:xfrm>
            <a:custGeom>
              <a:avLst/>
              <a:gdLst>
                <a:gd name="T0" fmla="*/ 2147483647 w 734"/>
                <a:gd name="T1" fmla="*/ 2147483647 h 304"/>
                <a:gd name="T2" fmla="*/ 2147483647 w 734"/>
                <a:gd name="T3" fmla="*/ 2147483647 h 304"/>
                <a:gd name="T4" fmla="*/ 2147483647 w 734"/>
                <a:gd name="T5" fmla="*/ 2147483647 h 304"/>
                <a:gd name="T6" fmla="*/ 2147483647 w 734"/>
                <a:gd name="T7" fmla="*/ 0 h 304"/>
                <a:gd name="T8" fmla="*/ 2147483647 w 734"/>
                <a:gd name="T9" fmla="*/ 2147483647 h 304"/>
                <a:gd name="T10" fmla="*/ 2147483647 w 734"/>
                <a:gd name="T11" fmla="*/ 2147483647 h 304"/>
                <a:gd name="T12" fmla="*/ 0 w 734"/>
                <a:gd name="T13" fmla="*/ 2147483647 h 304"/>
                <a:gd name="T14" fmla="*/ 2147483647 w 734"/>
                <a:gd name="T15" fmla="*/ 2147483647 h 3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4" h="304">
                  <a:moveTo>
                    <a:pt x="25" y="304"/>
                  </a:moveTo>
                  <a:lnTo>
                    <a:pt x="405" y="216"/>
                  </a:lnTo>
                  <a:lnTo>
                    <a:pt x="608" y="51"/>
                  </a:lnTo>
                  <a:lnTo>
                    <a:pt x="734" y="0"/>
                  </a:lnTo>
                  <a:lnTo>
                    <a:pt x="595" y="26"/>
                  </a:lnTo>
                  <a:lnTo>
                    <a:pt x="355" y="178"/>
                  </a:lnTo>
                  <a:lnTo>
                    <a:pt x="0" y="254"/>
                  </a:lnTo>
                  <a:lnTo>
                    <a:pt x="25" y="304"/>
                  </a:lnTo>
                  <a:close/>
                </a:path>
              </a:pathLst>
            </a:custGeom>
            <a:solidFill>
              <a:srgbClr val="F7BF92"/>
            </a:solidFill>
            <a:ln w="9525">
              <a:noFill/>
              <a:round/>
              <a:headEnd/>
              <a:tailEnd/>
            </a:ln>
          </p:spPr>
          <p:txBody>
            <a:bodyPr/>
            <a:lstStyle/>
            <a:p>
              <a:endParaRPr lang="zh-CN" altLang="en-US"/>
            </a:p>
          </p:txBody>
        </p:sp>
        <p:sp>
          <p:nvSpPr>
            <p:cNvPr id="28770" name="Freeform 93"/>
            <p:cNvSpPr>
              <a:spLocks/>
            </p:cNvSpPr>
            <p:nvPr/>
          </p:nvSpPr>
          <p:spPr bwMode="auto">
            <a:xfrm>
              <a:off x="2305050" y="4008438"/>
              <a:ext cx="180975" cy="161925"/>
            </a:xfrm>
            <a:custGeom>
              <a:avLst/>
              <a:gdLst>
                <a:gd name="T0" fmla="*/ 2147483647 w 114"/>
                <a:gd name="T1" fmla="*/ 0 h 102"/>
                <a:gd name="T2" fmla="*/ 0 w 114"/>
                <a:gd name="T3" fmla="*/ 2147483647 h 102"/>
                <a:gd name="T4" fmla="*/ 2147483647 w 114"/>
                <a:gd name="T5" fmla="*/ 2147483647 h 102"/>
                <a:gd name="T6" fmla="*/ 2147483647 w 114"/>
                <a:gd name="T7" fmla="*/ 0 h 10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4" h="102">
                  <a:moveTo>
                    <a:pt x="114" y="0"/>
                  </a:moveTo>
                  <a:lnTo>
                    <a:pt x="0" y="102"/>
                  </a:lnTo>
                  <a:lnTo>
                    <a:pt x="76" y="13"/>
                  </a:lnTo>
                  <a:lnTo>
                    <a:pt x="114" y="0"/>
                  </a:lnTo>
                  <a:close/>
                </a:path>
              </a:pathLst>
            </a:custGeom>
            <a:solidFill>
              <a:srgbClr val="F7BF92"/>
            </a:solidFill>
            <a:ln w="9525">
              <a:noFill/>
              <a:round/>
              <a:headEnd/>
              <a:tailEnd/>
            </a:ln>
          </p:spPr>
          <p:txBody>
            <a:bodyPr/>
            <a:lstStyle/>
            <a:p>
              <a:endParaRPr lang="zh-CN" altLang="en-US"/>
            </a:p>
          </p:txBody>
        </p:sp>
        <p:sp>
          <p:nvSpPr>
            <p:cNvPr id="28771" name="Freeform 94"/>
            <p:cNvSpPr>
              <a:spLocks/>
            </p:cNvSpPr>
            <p:nvPr/>
          </p:nvSpPr>
          <p:spPr bwMode="auto">
            <a:xfrm>
              <a:off x="2847975" y="5297488"/>
              <a:ext cx="482600" cy="201612"/>
            </a:xfrm>
            <a:custGeom>
              <a:avLst/>
              <a:gdLst>
                <a:gd name="T0" fmla="*/ 2147483647 w 304"/>
                <a:gd name="T1" fmla="*/ 2147483647 h 127"/>
                <a:gd name="T2" fmla="*/ 2147483647 w 304"/>
                <a:gd name="T3" fmla="*/ 2147483647 h 127"/>
                <a:gd name="T4" fmla="*/ 2147483647 w 304"/>
                <a:gd name="T5" fmla="*/ 0 h 127"/>
                <a:gd name="T6" fmla="*/ 0 w 304"/>
                <a:gd name="T7" fmla="*/ 2147483647 h 127"/>
                <a:gd name="T8" fmla="*/ 2147483647 w 304"/>
                <a:gd name="T9" fmla="*/ 2147483647 h 12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4" h="127">
                  <a:moveTo>
                    <a:pt x="291" y="127"/>
                  </a:moveTo>
                  <a:lnTo>
                    <a:pt x="304" y="38"/>
                  </a:lnTo>
                  <a:lnTo>
                    <a:pt x="25" y="0"/>
                  </a:lnTo>
                  <a:lnTo>
                    <a:pt x="0" y="76"/>
                  </a:lnTo>
                  <a:lnTo>
                    <a:pt x="291" y="127"/>
                  </a:lnTo>
                  <a:close/>
                </a:path>
              </a:pathLst>
            </a:custGeom>
            <a:solidFill>
              <a:srgbClr val="FFFFFF"/>
            </a:solidFill>
            <a:ln w="9525">
              <a:noFill/>
              <a:round/>
              <a:headEnd/>
              <a:tailEnd/>
            </a:ln>
          </p:spPr>
          <p:txBody>
            <a:bodyPr/>
            <a:lstStyle/>
            <a:p>
              <a:endParaRPr lang="zh-CN" altLang="en-US"/>
            </a:p>
          </p:txBody>
        </p:sp>
        <p:sp>
          <p:nvSpPr>
            <p:cNvPr id="28772" name="任意多边形 109"/>
            <p:cNvSpPr>
              <a:spLocks/>
            </p:cNvSpPr>
            <p:nvPr/>
          </p:nvSpPr>
          <p:spPr bwMode="auto">
            <a:xfrm>
              <a:off x="2184485" y="5418138"/>
              <a:ext cx="1125453" cy="1438275"/>
            </a:xfrm>
            <a:custGeom>
              <a:avLst/>
              <a:gdLst>
                <a:gd name="T0" fmla="*/ 663490 w 1125453"/>
                <a:gd name="T1" fmla="*/ 0 h 1438275"/>
                <a:gd name="T2" fmla="*/ 1125453 w 1125453"/>
                <a:gd name="T3" fmla="*/ 80963 h 1438275"/>
                <a:gd name="T4" fmla="*/ 839161 w 1125453"/>
                <a:gd name="T5" fmla="*/ 1438275 h 1438275"/>
                <a:gd name="T6" fmla="*/ 0 w 1125453"/>
                <a:gd name="T7" fmla="*/ 1438275 h 143827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25453" h="1438275">
                  <a:moveTo>
                    <a:pt x="663490" y="0"/>
                  </a:moveTo>
                  <a:lnTo>
                    <a:pt x="1125453" y="80963"/>
                  </a:lnTo>
                  <a:lnTo>
                    <a:pt x="839161" y="1438275"/>
                  </a:lnTo>
                  <a:lnTo>
                    <a:pt x="0" y="1438275"/>
                  </a:lnTo>
                  <a:lnTo>
                    <a:pt x="663490" y="0"/>
                  </a:lnTo>
                  <a:close/>
                </a:path>
              </a:pathLst>
            </a:custGeom>
            <a:solidFill>
              <a:srgbClr val="536771"/>
            </a:solidFill>
            <a:ln w="9525">
              <a:noFill/>
              <a:round/>
              <a:headEnd/>
              <a:tailEnd/>
            </a:ln>
          </p:spPr>
          <p:txBody>
            <a:bodyPr/>
            <a:lstStyle/>
            <a:p>
              <a:endParaRPr lang="zh-CN" altLang="en-US"/>
            </a:p>
          </p:txBody>
        </p:sp>
        <p:sp>
          <p:nvSpPr>
            <p:cNvPr id="28773" name="Freeform 96"/>
            <p:cNvSpPr>
              <a:spLocks/>
            </p:cNvSpPr>
            <p:nvPr/>
          </p:nvSpPr>
          <p:spPr bwMode="auto">
            <a:xfrm>
              <a:off x="1803400" y="4008438"/>
              <a:ext cx="200025" cy="463550"/>
            </a:xfrm>
            <a:custGeom>
              <a:avLst/>
              <a:gdLst>
                <a:gd name="T0" fmla="*/ 0 w 126"/>
                <a:gd name="T1" fmla="*/ 2147483647 h 292"/>
                <a:gd name="T2" fmla="*/ 2147483647 w 126"/>
                <a:gd name="T3" fmla="*/ 0 h 292"/>
                <a:gd name="T4" fmla="*/ 2147483647 w 126"/>
                <a:gd name="T5" fmla="*/ 2147483647 h 292"/>
                <a:gd name="T6" fmla="*/ 2147483647 w 126"/>
                <a:gd name="T7" fmla="*/ 2147483647 h 292"/>
                <a:gd name="T8" fmla="*/ 0 w 126"/>
                <a:gd name="T9" fmla="*/ 2147483647 h 2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92">
                  <a:moveTo>
                    <a:pt x="0" y="13"/>
                  </a:moveTo>
                  <a:lnTo>
                    <a:pt x="101" y="0"/>
                  </a:lnTo>
                  <a:lnTo>
                    <a:pt x="126" y="267"/>
                  </a:lnTo>
                  <a:lnTo>
                    <a:pt x="63" y="292"/>
                  </a:lnTo>
                  <a:lnTo>
                    <a:pt x="0" y="13"/>
                  </a:lnTo>
                  <a:close/>
                </a:path>
              </a:pathLst>
            </a:custGeom>
            <a:solidFill>
              <a:srgbClr val="FFFFFF"/>
            </a:solidFill>
            <a:ln w="9525">
              <a:noFill/>
              <a:round/>
              <a:headEnd/>
              <a:tailEnd/>
            </a:ln>
          </p:spPr>
          <p:txBody>
            <a:bodyPr/>
            <a:lstStyle/>
            <a:p>
              <a:endParaRPr lang="zh-CN" altLang="en-US"/>
            </a:p>
          </p:txBody>
        </p:sp>
        <p:sp>
          <p:nvSpPr>
            <p:cNvPr id="28774" name="任意多边形 107"/>
            <p:cNvSpPr>
              <a:spLocks/>
            </p:cNvSpPr>
            <p:nvPr/>
          </p:nvSpPr>
          <p:spPr bwMode="auto">
            <a:xfrm>
              <a:off x="-15875" y="4029075"/>
              <a:ext cx="1919288" cy="1374572"/>
            </a:xfrm>
            <a:custGeom>
              <a:avLst/>
              <a:gdLst>
                <a:gd name="T0" fmla="*/ 1819276 w 1919288"/>
                <a:gd name="T1" fmla="*/ 0 h 1374572"/>
                <a:gd name="T2" fmla="*/ 1919288 w 1919288"/>
                <a:gd name="T3" fmla="*/ 442913 h 1374572"/>
                <a:gd name="T4" fmla="*/ 0 w 1919288"/>
                <a:gd name="T5" fmla="*/ 1374572 h 1374572"/>
                <a:gd name="T6" fmla="*/ 0 w 1919288"/>
                <a:gd name="T7" fmla="*/ 315658 h 13745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19288" h="1374572">
                  <a:moveTo>
                    <a:pt x="1819276" y="0"/>
                  </a:moveTo>
                  <a:lnTo>
                    <a:pt x="1919288" y="442913"/>
                  </a:lnTo>
                  <a:lnTo>
                    <a:pt x="0" y="1374572"/>
                  </a:lnTo>
                  <a:lnTo>
                    <a:pt x="0" y="315658"/>
                  </a:lnTo>
                  <a:lnTo>
                    <a:pt x="1819276" y="0"/>
                  </a:lnTo>
                  <a:close/>
                </a:path>
              </a:pathLst>
            </a:custGeom>
            <a:solidFill>
              <a:srgbClr val="536771"/>
            </a:solidFill>
            <a:ln w="9525">
              <a:noFill/>
              <a:round/>
              <a:headEnd/>
              <a:tailEnd/>
            </a:ln>
          </p:spPr>
          <p:txBody>
            <a:bodyPr/>
            <a:lstStyle/>
            <a:p>
              <a:endParaRPr lang="zh-CN" altLang="en-US"/>
            </a:p>
          </p:txBody>
        </p:sp>
      </p:grpSp>
      <p:pic>
        <p:nvPicPr>
          <p:cNvPr id="28676" name="图片 110"/>
          <p:cNvPicPr>
            <a:picLocks noChangeAspect="1"/>
          </p:cNvPicPr>
          <p:nvPr/>
        </p:nvPicPr>
        <p:blipFill>
          <a:blip r:embed="rId2" cstate="print"/>
          <a:srcRect r="48541"/>
          <a:stretch>
            <a:fillRect/>
          </a:stretch>
        </p:blipFill>
        <p:spPr bwMode="auto">
          <a:xfrm>
            <a:off x="1146175" y="-133350"/>
            <a:ext cx="4437063" cy="4851400"/>
          </a:xfrm>
          <a:prstGeom prst="rect">
            <a:avLst/>
          </a:prstGeom>
          <a:noFill/>
          <a:ln w="9525">
            <a:noFill/>
            <a:miter lim="800000"/>
            <a:headEnd/>
            <a:tailEnd/>
          </a:ln>
        </p:spPr>
      </p:pic>
      <p:grpSp>
        <p:nvGrpSpPr>
          <p:cNvPr id="28677" name="组合 117"/>
          <p:cNvGrpSpPr>
            <a:grpSpLocks/>
          </p:cNvGrpSpPr>
          <p:nvPr/>
        </p:nvGrpSpPr>
        <p:grpSpPr bwMode="auto">
          <a:xfrm>
            <a:off x="8750300" y="0"/>
            <a:ext cx="3441700" cy="1308100"/>
            <a:chOff x="7213599" y="-2"/>
            <a:chExt cx="4978400" cy="1993901"/>
          </a:xfrm>
        </p:grpSpPr>
        <p:sp>
          <p:nvSpPr>
            <p:cNvPr id="117" name="任意多边形 116"/>
            <p:cNvSpPr/>
            <p:nvPr/>
          </p:nvSpPr>
          <p:spPr>
            <a:xfrm rot="10800000">
              <a:off x="7213599" y="-2"/>
              <a:ext cx="4978400" cy="1993901"/>
            </a:xfrm>
            <a:custGeom>
              <a:avLst/>
              <a:gdLst>
                <a:gd name="connsiteX0" fmla="*/ 4850924 w 4850924"/>
                <a:gd name="connsiteY0" fmla="*/ 1887546 h 1887546"/>
                <a:gd name="connsiteX1" fmla="*/ 0 w 4850924"/>
                <a:gd name="connsiteY1" fmla="*/ 1887546 h 1887546"/>
                <a:gd name="connsiteX2" fmla="*/ 0 w 4850924"/>
                <a:gd name="connsiteY2" fmla="*/ 224 h 1887546"/>
                <a:gd name="connsiteX3" fmla="*/ 2686004 w 4850924"/>
                <a:gd name="connsiteY3" fmla="*/ 0 h 1887546"/>
              </a:gdLst>
              <a:ahLst/>
              <a:cxnLst>
                <a:cxn ang="0">
                  <a:pos x="connsiteX0" y="connsiteY0"/>
                </a:cxn>
                <a:cxn ang="0">
                  <a:pos x="connsiteX1" y="connsiteY1"/>
                </a:cxn>
                <a:cxn ang="0">
                  <a:pos x="connsiteX2" y="connsiteY2"/>
                </a:cxn>
                <a:cxn ang="0">
                  <a:pos x="connsiteX3" y="connsiteY3"/>
                </a:cxn>
              </a:cxnLst>
              <a:rect l="l" t="t" r="r" b="b"/>
              <a:pathLst>
                <a:path w="4850924" h="1887546">
                  <a:moveTo>
                    <a:pt x="4850924" y="1887546"/>
                  </a:moveTo>
                  <a:lnTo>
                    <a:pt x="0" y="1887546"/>
                  </a:lnTo>
                  <a:lnTo>
                    <a:pt x="0" y="224"/>
                  </a:lnTo>
                  <a:lnTo>
                    <a:pt x="2686004" y="0"/>
                  </a:ln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6" name="任意多边形 115"/>
            <p:cNvSpPr/>
            <p:nvPr/>
          </p:nvSpPr>
          <p:spPr>
            <a:xfrm rot="10800000">
              <a:off x="7342192" y="-2"/>
              <a:ext cx="4849807" cy="1887431"/>
            </a:xfrm>
            <a:custGeom>
              <a:avLst/>
              <a:gdLst>
                <a:gd name="connsiteX0" fmla="*/ 4850924 w 4850924"/>
                <a:gd name="connsiteY0" fmla="*/ 1887546 h 1887546"/>
                <a:gd name="connsiteX1" fmla="*/ 0 w 4850924"/>
                <a:gd name="connsiteY1" fmla="*/ 1887546 h 1887546"/>
                <a:gd name="connsiteX2" fmla="*/ 0 w 4850924"/>
                <a:gd name="connsiteY2" fmla="*/ 224 h 1887546"/>
                <a:gd name="connsiteX3" fmla="*/ 2686004 w 4850924"/>
                <a:gd name="connsiteY3" fmla="*/ 0 h 1887546"/>
              </a:gdLst>
              <a:ahLst/>
              <a:cxnLst>
                <a:cxn ang="0">
                  <a:pos x="connsiteX0" y="connsiteY0"/>
                </a:cxn>
                <a:cxn ang="0">
                  <a:pos x="connsiteX1" y="connsiteY1"/>
                </a:cxn>
                <a:cxn ang="0">
                  <a:pos x="connsiteX2" y="connsiteY2"/>
                </a:cxn>
                <a:cxn ang="0">
                  <a:pos x="connsiteX3" y="connsiteY3"/>
                </a:cxn>
              </a:cxnLst>
              <a:rect l="l" t="t" r="r" b="b"/>
              <a:pathLst>
                <a:path w="4850924" h="1887546">
                  <a:moveTo>
                    <a:pt x="4850924" y="1887546"/>
                  </a:moveTo>
                  <a:lnTo>
                    <a:pt x="0" y="1887546"/>
                  </a:lnTo>
                  <a:lnTo>
                    <a:pt x="0" y="224"/>
                  </a:lnTo>
                  <a:lnTo>
                    <a:pt x="2686004" y="0"/>
                  </a:lnTo>
                  <a:close/>
                </a:path>
              </a:pathLst>
            </a:custGeom>
            <a:solidFill>
              <a:srgbClr val="DCDCDC"/>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8678" name="文本框 135"/>
          <p:cNvSpPr txBox="1">
            <a:spLocks noChangeArrowheads="1"/>
          </p:cNvSpPr>
          <p:nvPr/>
        </p:nvSpPr>
        <p:spPr bwMode="auto">
          <a:xfrm>
            <a:off x="5970588" y="3182938"/>
            <a:ext cx="6078537" cy="831850"/>
          </a:xfrm>
          <a:prstGeom prst="rect">
            <a:avLst/>
          </a:prstGeom>
          <a:noFill/>
          <a:ln w="9525">
            <a:noFill/>
            <a:miter lim="800000"/>
            <a:headEnd/>
            <a:tailEnd/>
          </a:ln>
        </p:spPr>
        <p:txBody>
          <a:bodyPr>
            <a:spAutoFit/>
          </a:bodyPr>
          <a:lstStyle/>
          <a:p>
            <a:pPr eaLnBrk="1" hangingPunct="1"/>
            <a:r>
              <a:rPr lang="zh-CN" altLang="en-US" sz="4800" b="1" dirty="0" smtClean="0">
                <a:solidFill>
                  <a:schemeClr val="bg1"/>
                </a:solidFill>
                <a:latin typeface="微软雅黑" pitchFamily="34" charset="-122"/>
                <a:ea typeface="微软雅黑" pitchFamily="34" charset="-122"/>
              </a:rPr>
              <a:t>读者第一   服务至上</a:t>
            </a:r>
            <a:endParaRPr lang="zh-CN" altLang="en-US" sz="4800" b="1" dirty="0">
              <a:solidFill>
                <a:schemeClr val="bg1"/>
              </a:solidFill>
              <a:latin typeface="微软雅黑" pitchFamily="34" charset="-122"/>
              <a:ea typeface="微软雅黑" pitchFamily="34" charset="-122"/>
            </a:endParaRPr>
          </a:p>
        </p:txBody>
      </p:sp>
      <p:sp>
        <p:nvSpPr>
          <p:cNvPr id="103" name="矩形 102"/>
          <p:cNvSpPr/>
          <p:nvPr/>
        </p:nvSpPr>
        <p:spPr>
          <a:xfrm>
            <a:off x="5979891" y="4020456"/>
            <a:ext cx="5675084" cy="461665"/>
          </a:xfrm>
          <a:prstGeom prst="rect">
            <a:avLst/>
          </a:prstGeom>
        </p:spPr>
        <p:txBody>
          <a:bodyPr wrap="square">
            <a:spAutoFit/>
          </a:bodyPr>
          <a:lstStyle/>
          <a:p>
            <a:r>
              <a:rPr lang="zh-CN" altLang="en-US" sz="2400" b="1" dirty="0" smtClean="0">
                <a:solidFill>
                  <a:schemeClr val="bg1"/>
                </a:solidFill>
                <a:latin typeface="微软雅黑" pitchFamily="34" charset="-122"/>
                <a:ea typeface="微软雅黑" pitchFamily="34" charset="-122"/>
              </a:rPr>
              <a:t>立德、立功、立言，做人、做事、做学问</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147" name="文本框 4"/>
          <p:cNvSpPr txBox="1">
            <a:spLocks noChangeArrowheads="1"/>
          </p:cNvSpPr>
          <p:nvPr/>
        </p:nvSpPr>
        <p:spPr bwMode="auto">
          <a:xfrm>
            <a:off x="685800" y="282575"/>
            <a:ext cx="2657475" cy="400050"/>
          </a:xfrm>
          <a:prstGeom prst="rect">
            <a:avLst/>
          </a:prstGeom>
          <a:noFill/>
          <a:ln w="9525">
            <a:noFill/>
            <a:miter lim="800000"/>
            <a:headEnd/>
            <a:tailEnd/>
          </a:ln>
        </p:spPr>
        <p:txBody>
          <a:bodyPr>
            <a:spAutoFit/>
          </a:bodyPr>
          <a:lstStyle/>
          <a:p>
            <a:pPr eaLnBrk="1" hangingPunct="1"/>
            <a:r>
              <a:rPr lang="zh-CN" altLang="en-US" sz="2000" b="1" dirty="0" smtClean="0">
                <a:latin typeface="微软雅黑" pitchFamily="34" charset="-122"/>
                <a:ea typeface="微软雅黑" pitchFamily="34" charset="-122"/>
              </a:rPr>
              <a:t>案例实施的背景</a:t>
            </a:r>
            <a:endParaRPr lang="zh-CN" altLang="en-US" sz="2000" b="1" dirty="0">
              <a:latin typeface="微软雅黑" pitchFamily="34" charset="-122"/>
              <a:ea typeface="微软雅黑" pitchFamily="34" charset="-122"/>
            </a:endParaRPr>
          </a:p>
        </p:txBody>
      </p:sp>
      <p:pic>
        <p:nvPicPr>
          <p:cNvPr id="6148" name="图片 5"/>
          <p:cNvPicPr>
            <a:picLocks noChangeAspect="1"/>
          </p:cNvPicPr>
          <p:nvPr/>
        </p:nvPicPr>
        <p:blipFill>
          <a:blip r:embed="rId3" cstate="print"/>
          <a:srcRect l="22517"/>
          <a:stretch>
            <a:fillRect/>
          </a:stretch>
        </p:blipFill>
        <p:spPr bwMode="auto">
          <a:xfrm>
            <a:off x="309805" y="1416050"/>
            <a:ext cx="5761038" cy="4260850"/>
          </a:xfrm>
          <a:prstGeom prst="rect">
            <a:avLst/>
          </a:prstGeom>
          <a:noFill/>
          <a:ln w="9525">
            <a:noFill/>
            <a:miter lim="800000"/>
            <a:headEnd/>
            <a:tailEnd/>
          </a:ln>
        </p:spPr>
      </p:pic>
      <p:sp>
        <p:nvSpPr>
          <p:cNvPr id="7" name="矩形 6"/>
          <p:cNvSpPr/>
          <p:nvPr/>
        </p:nvSpPr>
        <p:spPr>
          <a:xfrm>
            <a:off x="6125030" y="1204694"/>
            <a:ext cx="5733136" cy="5355312"/>
          </a:xfrm>
          <a:prstGeom prst="rect">
            <a:avLst/>
          </a:prstGeom>
        </p:spPr>
        <p:txBody>
          <a:bodyPr wrap="square">
            <a:spAutoFit/>
          </a:bodyPr>
          <a:lstStyle/>
          <a:p>
            <a:pPr>
              <a:lnSpc>
                <a:spcPct val="150000"/>
              </a:lnSpc>
            </a:pPr>
            <a:r>
              <a:rPr lang="en-US" altLang="zh-CN" dirty="0" smtClean="0">
                <a:latin typeface="微软雅黑" pitchFamily="34" charset="-122"/>
                <a:ea typeface="微软雅黑" pitchFamily="34" charset="-122"/>
              </a:rPr>
              <a:t>       2015 </a:t>
            </a:r>
            <a:r>
              <a:rPr lang="zh-CN" altLang="en-US" dirty="0" smtClean="0">
                <a:latin typeface="微软雅黑" pitchFamily="34" charset="-122"/>
                <a:ea typeface="微软雅黑" pitchFamily="34" charset="-122"/>
              </a:rPr>
              <a:t>年 </a:t>
            </a:r>
            <a:r>
              <a:rPr lang="en-US" altLang="zh-CN" dirty="0" smtClean="0">
                <a:latin typeface="微软雅黑" pitchFamily="34" charset="-122"/>
                <a:ea typeface="微软雅黑" pitchFamily="34" charset="-122"/>
              </a:rPr>
              <a:t>12 </a:t>
            </a:r>
            <a:r>
              <a:rPr lang="zh-CN" altLang="en-US" dirty="0" smtClean="0">
                <a:latin typeface="微软雅黑" pitchFamily="34" charset="-122"/>
                <a:ea typeface="微软雅黑" pitchFamily="34" charset="-122"/>
              </a:rPr>
              <a:t>月 </a:t>
            </a:r>
            <a:r>
              <a:rPr lang="en-US" altLang="zh-CN" dirty="0" smtClean="0">
                <a:latin typeface="微软雅黑" pitchFamily="34" charset="-122"/>
                <a:ea typeface="微软雅黑" pitchFamily="34" charset="-122"/>
              </a:rPr>
              <a:t>31 </a:t>
            </a:r>
            <a:r>
              <a:rPr lang="zh-CN" altLang="en-US" dirty="0" smtClean="0">
                <a:latin typeface="微软雅黑" pitchFamily="34" charset="-122"/>
                <a:ea typeface="微软雅黑" pitchFamily="34" charset="-122"/>
              </a:rPr>
              <a:t>日教育部下发了新的</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普通高等学校图书馆规程</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规程</a:t>
            </a:r>
            <a:r>
              <a:rPr lang="en-US" altLang="zh-CN" dirty="0" smtClean="0">
                <a:latin typeface="微软雅黑" pitchFamily="34" charset="-122"/>
                <a:ea typeface="微软雅黑" pitchFamily="34" charset="-122"/>
              </a:rPr>
              <a:t>》</a:t>
            </a:r>
            <a:r>
              <a:rPr lang="zh-CN" altLang="en-US" dirty="0" smtClean="0">
                <a:latin typeface="微软雅黑" pitchFamily="34" charset="-122"/>
                <a:ea typeface="微软雅黑" pitchFamily="34" charset="-122"/>
              </a:rPr>
              <a:t>提出“图书馆要建设全校的文献信息资源体系，为教学、科研和学科建设提供文献信息保障。”由此，图书馆要根据学校办学规模、办学层次及学科专业特点，优化配置馆藏资源，形成实体馆藏与虚拟馆藏相融合，引进资源、共享</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免费</a:t>
            </a:r>
            <a:r>
              <a:rPr lang="en-US" altLang="zh-CN" dirty="0" smtClean="0">
                <a:latin typeface="微软雅黑" pitchFamily="34" charset="-122"/>
                <a:ea typeface="微软雅黑" pitchFamily="34" charset="-122"/>
              </a:rPr>
              <a:t>) </a:t>
            </a:r>
            <a:r>
              <a:rPr lang="zh-CN" altLang="en-US" dirty="0" smtClean="0">
                <a:latin typeface="微软雅黑" pitchFamily="34" charset="-122"/>
                <a:ea typeface="微软雅黑" pitchFamily="34" charset="-122"/>
              </a:rPr>
              <a:t>资源、自建特色资源相结合的馆藏体系。</a:t>
            </a:r>
            <a:endParaRPr lang="en-US" altLang="zh-CN" dirty="0" smtClean="0">
              <a:latin typeface="微软雅黑" pitchFamily="34" charset="-122"/>
              <a:ea typeface="微软雅黑" pitchFamily="34" charset="-122"/>
            </a:endParaRPr>
          </a:p>
          <a:p>
            <a:pPr>
              <a:lnSpc>
                <a:spcPct val="150000"/>
              </a:lnSpc>
            </a:pPr>
            <a:r>
              <a:rPr lang="zh-CN" altLang="en-US" dirty="0" smtClean="0">
                <a:latin typeface="微软雅黑" pitchFamily="34" charset="-122"/>
                <a:ea typeface="微软雅黑" pitchFamily="34" charset="-122"/>
              </a:rPr>
              <a:t>       我校今年截止到日前从省数图文献传递的文章数量排全省高校的第二名，说明我馆的资源已经不能充分满足师生的需求，如何扩充馆藏资源是当前急需解决的问题。</a:t>
            </a:r>
            <a:endParaRPr lang="en-US" altLang="zh-CN" dirty="0" smtClean="0">
              <a:latin typeface="微软雅黑" pitchFamily="34" charset="-122"/>
              <a:ea typeface="微软雅黑" pitchFamily="34" charset="-122"/>
            </a:endParaRPr>
          </a:p>
          <a:p>
            <a:pPr>
              <a:lnSpc>
                <a:spcPct val="150000"/>
              </a:lnSpc>
            </a:pP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195" name="文本框 4"/>
          <p:cNvSpPr txBox="1">
            <a:spLocks noChangeArrowheads="1"/>
          </p:cNvSpPr>
          <p:nvPr/>
        </p:nvSpPr>
        <p:spPr bwMode="auto">
          <a:xfrm>
            <a:off x="685800" y="282575"/>
            <a:ext cx="2657475" cy="400050"/>
          </a:xfrm>
          <a:prstGeom prst="rect">
            <a:avLst/>
          </a:prstGeom>
          <a:noFill/>
          <a:ln w="9525">
            <a:noFill/>
            <a:miter lim="800000"/>
            <a:headEnd/>
            <a:tailEnd/>
          </a:ln>
        </p:spPr>
        <p:txBody>
          <a:bodyPr>
            <a:spAutoFit/>
          </a:bodyPr>
          <a:lstStyle/>
          <a:p>
            <a:pPr eaLnBrk="1" hangingPunct="1"/>
            <a:r>
              <a:rPr lang="zh-CN" altLang="en-US" sz="2000" b="1" dirty="0" smtClean="0">
                <a:latin typeface="微软雅黑" pitchFamily="34" charset="-122"/>
                <a:ea typeface="微软雅黑" pitchFamily="34" charset="-122"/>
              </a:rPr>
              <a:t>案例实施的背景</a:t>
            </a:r>
            <a:endParaRPr lang="zh-CN" altLang="en-US" sz="2000" b="1" dirty="0">
              <a:latin typeface="微软雅黑" pitchFamily="34" charset="-122"/>
              <a:ea typeface="微软雅黑" pitchFamily="34" charset="-122"/>
            </a:endParaRPr>
          </a:p>
        </p:txBody>
      </p:sp>
      <p:grpSp>
        <p:nvGrpSpPr>
          <p:cNvPr id="18" name="组合 17"/>
          <p:cNvGrpSpPr/>
          <p:nvPr/>
        </p:nvGrpSpPr>
        <p:grpSpPr>
          <a:xfrm>
            <a:off x="366713" y="1465943"/>
            <a:ext cx="11456987" cy="3744686"/>
            <a:chOff x="366713" y="2867025"/>
            <a:chExt cx="11456987" cy="1342118"/>
          </a:xfrm>
        </p:grpSpPr>
        <p:pic>
          <p:nvPicPr>
            <p:cNvPr id="1026" name="Picture 2"/>
            <p:cNvPicPr>
              <a:picLocks noChangeAspect="1" noChangeArrowheads="1"/>
            </p:cNvPicPr>
            <p:nvPr/>
          </p:nvPicPr>
          <p:blipFill>
            <a:blip r:embed="rId2" cstate="print"/>
            <a:srcRect/>
            <a:stretch>
              <a:fillRect/>
            </a:stretch>
          </p:blipFill>
          <p:spPr bwMode="auto">
            <a:xfrm>
              <a:off x="366713" y="2867025"/>
              <a:ext cx="11456987" cy="112395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754" b="7137"/>
            <a:stretch>
              <a:fillRect/>
            </a:stretch>
          </p:blipFill>
          <p:spPr bwMode="auto">
            <a:xfrm>
              <a:off x="420006" y="3996858"/>
              <a:ext cx="11380108" cy="21228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3"/>
          <p:cNvPicPr>
            <a:picLocks noChangeAspect="1"/>
          </p:cNvPicPr>
          <p:nvPr/>
        </p:nvPicPr>
        <p:blipFill>
          <a:blip r:embed="rId2" cstate="print"/>
          <a:srcRect/>
          <a:stretch>
            <a:fillRect/>
          </a:stretch>
        </p:blipFill>
        <p:spPr bwMode="auto">
          <a:xfrm>
            <a:off x="0" y="-14514"/>
            <a:ext cx="12192000" cy="6858000"/>
          </a:xfrm>
          <a:prstGeom prst="rect">
            <a:avLst/>
          </a:prstGeom>
          <a:noFill/>
          <a:ln w="9525">
            <a:noFill/>
            <a:miter lim="800000"/>
            <a:headEnd/>
            <a:tailEnd/>
          </a:ln>
        </p:spPr>
      </p:pic>
      <p:sp>
        <p:nvSpPr>
          <p:cNvPr id="87" name="矩形 86"/>
          <p:cNvSpPr/>
          <p:nvPr/>
        </p:nvSpPr>
        <p:spPr>
          <a:xfrm>
            <a:off x="1266825" y="0"/>
            <a:ext cx="2247900" cy="657225"/>
          </a:xfrm>
          <a:prstGeom prst="rect">
            <a:avLst/>
          </a:prstGeom>
          <a:solidFill>
            <a:srgbClr val="0582B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104" name="文本框 87"/>
          <p:cNvSpPr txBox="1">
            <a:spLocks noChangeArrowheads="1"/>
          </p:cNvSpPr>
          <p:nvPr/>
        </p:nvSpPr>
        <p:spPr bwMode="auto">
          <a:xfrm>
            <a:off x="2047875" y="128588"/>
            <a:ext cx="1466850" cy="400050"/>
          </a:xfrm>
          <a:prstGeom prst="rect">
            <a:avLst/>
          </a:prstGeom>
          <a:noFill/>
          <a:ln w="9525">
            <a:noFill/>
            <a:miter lim="800000"/>
            <a:headEnd/>
            <a:tailEnd/>
          </a:ln>
        </p:spPr>
        <p:txBody>
          <a:bodyPr>
            <a:spAutoFit/>
          </a:bodyPr>
          <a:lstStyle/>
          <a:p>
            <a:pPr eaLnBrk="1" hangingPunct="1"/>
            <a:r>
              <a:rPr lang="en-US" altLang="zh-CN" sz="2000" b="1" dirty="0">
                <a:solidFill>
                  <a:schemeClr val="bg1"/>
                </a:solidFill>
                <a:latin typeface="微软雅黑" pitchFamily="34" charset="-122"/>
                <a:ea typeface="微软雅黑" pitchFamily="34" charset="-122"/>
              </a:rPr>
              <a:t>Contents</a:t>
            </a:r>
            <a:endParaRPr lang="zh-CN" altLang="en-US" sz="2000" b="1" dirty="0">
              <a:solidFill>
                <a:schemeClr val="bg1"/>
              </a:solidFill>
              <a:latin typeface="微软雅黑" pitchFamily="34" charset="-122"/>
              <a:ea typeface="微软雅黑" pitchFamily="34" charset="-122"/>
            </a:endParaRPr>
          </a:p>
        </p:txBody>
      </p:sp>
      <p:sp>
        <p:nvSpPr>
          <p:cNvPr id="4105" name="文本框 88"/>
          <p:cNvSpPr txBox="1">
            <a:spLocks noChangeArrowheads="1"/>
          </p:cNvSpPr>
          <p:nvPr/>
        </p:nvSpPr>
        <p:spPr bwMode="auto">
          <a:xfrm>
            <a:off x="1365250" y="96838"/>
            <a:ext cx="809625" cy="400050"/>
          </a:xfrm>
          <a:prstGeom prst="rect">
            <a:avLst/>
          </a:prstGeom>
          <a:noFill/>
          <a:ln w="9525">
            <a:noFill/>
            <a:miter lim="800000"/>
            <a:headEnd/>
            <a:tailEnd/>
          </a:ln>
        </p:spPr>
        <p:txBody>
          <a:bodyPr>
            <a:spAutoFit/>
          </a:bodyPr>
          <a:lstStyle/>
          <a:p>
            <a:pPr eaLnBrk="1" hangingPunct="1"/>
            <a:r>
              <a:rPr lang="zh-CN" altLang="en-US" sz="2000" b="1">
                <a:solidFill>
                  <a:schemeClr val="bg1"/>
                </a:solidFill>
                <a:latin typeface="微软雅黑" pitchFamily="34" charset="-122"/>
                <a:ea typeface="微软雅黑" pitchFamily="34" charset="-122"/>
              </a:rPr>
              <a:t>目录</a:t>
            </a:r>
          </a:p>
        </p:txBody>
      </p:sp>
      <p:grpSp>
        <p:nvGrpSpPr>
          <p:cNvPr id="13" name="组合 12"/>
          <p:cNvGrpSpPr/>
          <p:nvPr/>
        </p:nvGrpSpPr>
        <p:grpSpPr>
          <a:xfrm>
            <a:off x="1480455" y="1760538"/>
            <a:ext cx="2989943" cy="3316668"/>
            <a:chOff x="1480455" y="1760538"/>
            <a:chExt cx="2989943" cy="3316668"/>
          </a:xfrm>
        </p:grpSpPr>
        <p:sp>
          <p:nvSpPr>
            <p:cNvPr id="4106" name="文本框 89"/>
            <p:cNvSpPr txBox="1">
              <a:spLocks noChangeArrowheads="1"/>
            </p:cNvSpPr>
            <p:nvPr/>
          </p:nvSpPr>
          <p:spPr bwMode="auto">
            <a:xfrm>
              <a:off x="1480455" y="4615541"/>
              <a:ext cx="2989943" cy="461665"/>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0582B2"/>
                  </a:solidFill>
                  <a:latin typeface="微软雅黑" pitchFamily="34" charset="-122"/>
                  <a:ea typeface="微软雅黑" pitchFamily="34" charset="-122"/>
                </a:rPr>
                <a:t>获取授权免费资源</a:t>
              </a:r>
              <a:endParaRPr lang="zh-CN" altLang="en-US" sz="2400" b="1" dirty="0">
                <a:solidFill>
                  <a:srgbClr val="0582B2"/>
                </a:solidFill>
                <a:latin typeface="微软雅黑" pitchFamily="34" charset="-122"/>
                <a:ea typeface="微软雅黑" pitchFamily="34" charset="-122"/>
              </a:endParaRPr>
            </a:p>
          </p:txBody>
        </p:sp>
        <p:pic>
          <p:nvPicPr>
            <p:cNvPr id="15" name="图片 14" descr="0b281ff9b0f41c23988b1ba5d409fc19_%E6%95%B0%E6%8D%AE%E5%88%86%E6%9E%90-%E8%BE%91%E5%88%86%E6%9E%90%E6%96%B9%E6%B3%95%E9%87%87%E7%9F%BF%E6%95%B0%E6%8D%AE%E5%BA%93-53745430.jpg"/>
            <p:cNvPicPr>
              <a:picLocks/>
            </p:cNvPicPr>
            <p:nvPr/>
          </p:nvPicPr>
          <p:blipFill>
            <a:blip r:embed="rId3" cstate="print"/>
            <a:stretch>
              <a:fillRect/>
            </a:stretch>
          </p:blipFill>
          <p:spPr>
            <a:xfrm>
              <a:off x="1553024" y="1760538"/>
              <a:ext cx="2520000" cy="2520000"/>
            </a:xfrm>
            <a:prstGeom prst="rect">
              <a:avLst/>
            </a:prstGeom>
          </p:spPr>
        </p:pic>
      </p:grpSp>
      <p:grpSp>
        <p:nvGrpSpPr>
          <p:cNvPr id="14" name="组合 13"/>
          <p:cNvGrpSpPr/>
          <p:nvPr/>
        </p:nvGrpSpPr>
        <p:grpSpPr>
          <a:xfrm>
            <a:off x="5027379" y="1760538"/>
            <a:ext cx="2520048" cy="3316668"/>
            <a:chOff x="5027379" y="1760538"/>
            <a:chExt cx="2520048" cy="3316668"/>
          </a:xfrm>
        </p:grpSpPr>
        <p:sp>
          <p:nvSpPr>
            <p:cNvPr id="4108" name="文本框 92"/>
            <p:cNvSpPr txBox="1">
              <a:spLocks noChangeArrowheads="1"/>
            </p:cNvSpPr>
            <p:nvPr/>
          </p:nvSpPr>
          <p:spPr bwMode="auto">
            <a:xfrm>
              <a:off x="5142591" y="4615541"/>
              <a:ext cx="2404836" cy="461665"/>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0582B2"/>
                  </a:solidFill>
                  <a:latin typeface="微软雅黑" pitchFamily="34" charset="-122"/>
                  <a:ea typeface="微软雅黑" pitchFamily="34" charset="-122"/>
                </a:rPr>
                <a:t>自建数据库资源</a:t>
              </a:r>
              <a:endParaRPr lang="zh-CN" altLang="en-US" sz="2400" b="1" dirty="0">
                <a:solidFill>
                  <a:srgbClr val="0582B2"/>
                </a:solidFill>
                <a:latin typeface="微软雅黑" pitchFamily="34" charset="-122"/>
                <a:ea typeface="微软雅黑" pitchFamily="34" charset="-122"/>
              </a:endParaRPr>
            </a:p>
          </p:txBody>
        </p:sp>
        <p:pic>
          <p:nvPicPr>
            <p:cNvPr id="16" name="图片 15" descr="658d117e03488c999b00b3ba6a02e110_%E4%BA%91%E5%BD%A9%E6%95%B0%E6%8D%AE%E5%BA%93%E6%A6%82%E5%BF%B5-32447033.jpg"/>
            <p:cNvPicPr>
              <a:picLocks/>
            </p:cNvPicPr>
            <p:nvPr/>
          </p:nvPicPr>
          <p:blipFill>
            <a:blip r:embed="rId4" cstate="print"/>
            <a:stretch>
              <a:fillRect/>
            </a:stretch>
          </p:blipFill>
          <p:spPr>
            <a:xfrm>
              <a:off x="5027379" y="1760538"/>
              <a:ext cx="2520000" cy="2520000"/>
            </a:xfrm>
            <a:prstGeom prst="rect">
              <a:avLst/>
            </a:prstGeom>
            <a:noFill/>
            <a:ln>
              <a:noFill/>
            </a:ln>
          </p:spPr>
        </p:pic>
      </p:grpSp>
      <p:grpSp>
        <p:nvGrpSpPr>
          <p:cNvPr id="17" name="组合 16"/>
          <p:cNvGrpSpPr/>
          <p:nvPr/>
        </p:nvGrpSpPr>
        <p:grpSpPr>
          <a:xfrm>
            <a:off x="8501733" y="1760538"/>
            <a:ext cx="2746836" cy="3316668"/>
            <a:chOff x="8501733" y="1760538"/>
            <a:chExt cx="2746836" cy="3316668"/>
          </a:xfrm>
        </p:grpSpPr>
        <p:sp>
          <p:nvSpPr>
            <p:cNvPr id="4112" name="文本框 96"/>
            <p:cNvSpPr txBox="1">
              <a:spLocks noChangeArrowheads="1"/>
            </p:cNvSpPr>
            <p:nvPr/>
          </p:nvSpPr>
          <p:spPr bwMode="auto">
            <a:xfrm>
              <a:off x="8651449" y="4615541"/>
              <a:ext cx="2597120" cy="461665"/>
            </a:xfrm>
            <a:prstGeom prst="rect">
              <a:avLst/>
            </a:prstGeom>
            <a:noFill/>
            <a:ln w="9525">
              <a:noFill/>
              <a:miter lim="800000"/>
              <a:headEnd/>
              <a:tailEnd/>
            </a:ln>
          </p:spPr>
          <p:txBody>
            <a:bodyPr wrap="square">
              <a:spAutoFit/>
            </a:bodyPr>
            <a:lstStyle/>
            <a:p>
              <a:pPr eaLnBrk="1" hangingPunct="1"/>
              <a:r>
                <a:rPr lang="zh-CN" altLang="en-US" sz="2400" b="1" dirty="0" smtClean="0">
                  <a:solidFill>
                    <a:srgbClr val="0582B2"/>
                  </a:solidFill>
                  <a:latin typeface="微软雅黑" pitchFamily="34" charset="-122"/>
                  <a:ea typeface="微软雅黑" pitchFamily="34" charset="-122"/>
                </a:rPr>
                <a:t>试用数据库资源</a:t>
              </a:r>
              <a:endParaRPr lang="zh-CN" altLang="en-US" sz="2400" b="1" dirty="0">
                <a:solidFill>
                  <a:srgbClr val="0582B2"/>
                </a:solidFill>
                <a:latin typeface="微软雅黑" pitchFamily="34" charset="-122"/>
                <a:ea typeface="微软雅黑" pitchFamily="34" charset="-122"/>
              </a:endParaRPr>
            </a:p>
          </p:txBody>
        </p:sp>
        <p:pic>
          <p:nvPicPr>
            <p:cNvPr id="18" name="图片 17" descr="0958d98e315521f50c7922905099aec2_640.jpg"/>
            <p:cNvPicPr>
              <a:picLocks/>
            </p:cNvPicPr>
            <p:nvPr/>
          </p:nvPicPr>
          <p:blipFill>
            <a:blip r:embed="rId5" cstate="print"/>
            <a:stretch>
              <a:fillRect/>
            </a:stretch>
          </p:blipFill>
          <p:spPr>
            <a:xfrm>
              <a:off x="8501733" y="1760538"/>
              <a:ext cx="2520000" cy="2520000"/>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linds(horizont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linds(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5898"/>
        </a:solidFill>
        <a:effectLst/>
      </p:bgPr>
    </p:bg>
    <p:spTree>
      <p:nvGrpSpPr>
        <p:cNvPr id="1" name=""/>
        <p:cNvGrpSpPr/>
        <p:nvPr/>
      </p:nvGrpSpPr>
      <p:grpSpPr>
        <a:xfrm>
          <a:off x="0" y="0"/>
          <a:ext cx="0" cy="0"/>
          <a:chOff x="0" y="0"/>
          <a:chExt cx="0" cy="0"/>
        </a:xfrm>
      </p:grpSpPr>
      <p:sp>
        <p:nvSpPr>
          <p:cNvPr id="7" name="矩形 6"/>
          <p:cNvSpPr/>
          <p:nvPr/>
        </p:nvSpPr>
        <p:spPr>
          <a:xfrm>
            <a:off x="0" y="3178175"/>
            <a:ext cx="12192000" cy="2235200"/>
          </a:xfrm>
          <a:prstGeom prst="rect">
            <a:avLst/>
          </a:prstGeom>
          <a:solidFill>
            <a:srgbClr val="0037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123" name="文本框 3361"/>
          <p:cNvSpPr txBox="1">
            <a:spLocks noChangeArrowheads="1"/>
          </p:cNvSpPr>
          <p:nvPr/>
        </p:nvSpPr>
        <p:spPr bwMode="auto">
          <a:xfrm>
            <a:off x="5181602" y="3178175"/>
            <a:ext cx="1625600" cy="1938992"/>
          </a:xfrm>
          <a:prstGeom prst="rect">
            <a:avLst/>
          </a:prstGeom>
          <a:noFill/>
          <a:ln w="9525">
            <a:noFill/>
            <a:miter lim="800000"/>
            <a:headEnd/>
            <a:tailEnd/>
          </a:ln>
        </p:spPr>
        <p:txBody>
          <a:bodyPr wrap="square">
            <a:spAutoFit/>
          </a:bodyPr>
          <a:lstStyle/>
          <a:p>
            <a:pPr eaLnBrk="1" hangingPunct="1"/>
            <a:r>
              <a:rPr lang="en-US" altLang="zh-CN" sz="12000" dirty="0">
                <a:solidFill>
                  <a:schemeClr val="bg1"/>
                </a:solidFill>
                <a:latin typeface="Impact" pitchFamily="34" charset="0"/>
              </a:rPr>
              <a:t>01</a:t>
            </a:r>
            <a:endParaRPr lang="zh-CN" altLang="en-US" sz="12000" dirty="0">
              <a:solidFill>
                <a:schemeClr val="bg1"/>
              </a:solidFill>
              <a:latin typeface="Impact" pitchFamily="34" charset="0"/>
            </a:endParaRPr>
          </a:p>
        </p:txBody>
      </p:sp>
      <p:sp>
        <p:nvSpPr>
          <p:cNvPr id="5124" name="文本框 770"/>
          <p:cNvSpPr txBox="1">
            <a:spLocks noChangeArrowheads="1"/>
          </p:cNvSpPr>
          <p:nvPr/>
        </p:nvSpPr>
        <p:spPr bwMode="auto">
          <a:xfrm>
            <a:off x="6792686" y="3730162"/>
            <a:ext cx="5399314" cy="861774"/>
          </a:xfrm>
          <a:prstGeom prst="rect">
            <a:avLst/>
          </a:prstGeom>
          <a:noFill/>
          <a:ln w="9525">
            <a:noFill/>
            <a:miter lim="800000"/>
            <a:headEnd/>
            <a:tailEnd/>
          </a:ln>
        </p:spPr>
        <p:txBody>
          <a:bodyPr wrap="square">
            <a:spAutoFit/>
          </a:bodyPr>
          <a:lstStyle/>
          <a:p>
            <a:pPr eaLnBrk="1" hangingPunct="1"/>
            <a:r>
              <a:rPr lang="zh-CN" altLang="en-US" sz="5000" b="1" dirty="0" smtClean="0">
                <a:solidFill>
                  <a:schemeClr val="bg1"/>
                </a:solidFill>
                <a:latin typeface="微软雅黑" pitchFamily="34" charset="-122"/>
                <a:ea typeface="微软雅黑" pitchFamily="34" charset="-122"/>
              </a:rPr>
              <a:t>获取授权免费资源</a:t>
            </a:r>
            <a:endParaRPr lang="zh-CN" altLang="en-US" sz="5000" b="1" dirty="0">
              <a:solidFill>
                <a:schemeClr val="bg1"/>
              </a:solidFill>
              <a:latin typeface="微软雅黑" pitchFamily="34" charset="-122"/>
              <a:ea typeface="微软雅黑" pitchFamily="34" charset="-122"/>
            </a:endParaRPr>
          </a:p>
        </p:txBody>
      </p:sp>
      <p:pic>
        <p:nvPicPr>
          <p:cNvPr id="5126" name="图片 3362"/>
          <p:cNvPicPr>
            <a:picLocks noChangeAspect="1"/>
          </p:cNvPicPr>
          <p:nvPr/>
        </p:nvPicPr>
        <p:blipFill>
          <a:blip r:embed="rId2" cstate="print"/>
          <a:srcRect/>
          <a:stretch>
            <a:fillRect/>
          </a:stretch>
        </p:blipFill>
        <p:spPr bwMode="auto">
          <a:xfrm>
            <a:off x="1077913" y="1854200"/>
            <a:ext cx="4114800" cy="4048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195" name="文本框 4"/>
          <p:cNvSpPr txBox="1">
            <a:spLocks noChangeArrowheads="1"/>
          </p:cNvSpPr>
          <p:nvPr/>
        </p:nvSpPr>
        <p:spPr bwMode="auto">
          <a:xfrm>
            <a:off x="685800" y="282575"/>
            <a:ext cx="2657475" cy="400050"/>
          </a:xfrm>
          <a:prstGeom prst="rect">
            <a:avLst/>
          </a:prstGeom>
          <a:noFill/>
          <a:ln w="9525">
            <a:noFill/>
            <a:miter lim="800000"/>
            <a:headEnd/>
            <a:tailEnd/>
          </a:ln>
        </p:spPr>
        <p:txBody>
          <a:bodyPr>
            <a:spAutoFit/>
          </a:bodyPr>
          <a:lstStyle/>
          <a:p>
            <a:pPr eaLnBrk="1" hangingPunct="1"/>
            <a:r>
              <a:rPr lang="zh-CN" altLang="en-US" sz="2000" b="1" dirty="0" smtClean="0">
                <a:latin typeface="微软雅黑" pitchFamily="34" charset="-122"/>
                <a:ea typeface="微软雅黑" pitchFamily="34" charset="-122"/>
              </a:rPr>
              <a:t>获取授权免费资源</a:t>
            </a:r>
            <a:endParaRPr lang="zh-CN" altLang="en-US" sz="2000" b="1" dirty="0">
              <a:latin typeface="微软雅黑" pitchFamily="34" charset="-122"/>
              <a:ea typeface="微软雅黑" pitchFamily="34" charset="-122"/>
            </a:endParaRPr>
          </a:p>
        </p:txBody>
      </p:sp>
      <p:grpSp>
        <p:nvGrpSpPr>
          <p:cNvPr id="12" name="组合 11"/>
          <p:cNvGrpSpPr/>
          <p:nvPr/>
        </p:nvGrpSpPr>
        <p:grpSpPr>
          <a:xfrm>
            <a:off x="818520" y="3114914"/>
            <a:ext cx="4798053" cy="745880"/>
            <a:chOff x="818520" y="3114914"/>
            <a:chExt cx="4798053" cy="745880"/>
          </a:xfrm>
        </p:grpSpPr>
        <p:pic>
          <p:nvPicPr>
            <p:cNvPr id="24" name="图片 23" descr="QQ截图20171226093434.png"/>
            <p:cNvPicPr>
              <a:picLocks noChangeAspect="1"/>
            </p:cNvPicPr>
            <p:nvPr/>
          </p:nvPicPr>
          <p:blipFill>
            <a:blip r:embed="rId3" cstate="print"/>
            <a:stretch>
              <a:fillRect/>
            </a:stretch>
          </p:blipFill>
          <p:spPr>
            <a:xfrm>
              <a:off x="818520" y="3114914"/>
              <a:ext cx="952223" cy="745880"/>
            </a:xfrm>
            <a:prstGeom prst="rect">
              <a:avLst/>
            </a:prstGeom>
          </p:spPr>
        </p:pic>
        <p:pic>
          <p:nvPicPr>
            <p:cNvPr id="25" name="图片 24" descr="QQ截图20171226093748.png"/>
            <p:cNvPicPr>
              <a:picLocks noChangeAspect="1"/>
            </p:cNvPicPr>
            <p:nvPr/>
          </p:nvPicPr>
          <p:blipFill>
            <a:blip r:embed="rId4" cstate="print"/>
            <a:stretch>
              <a:fillRect/>
            </a:stretch>
          </p:blipFill>
          <p:spPr>
            <a:xfrm>
              <a:off x="1901823" y="3114914"/>
              <a:ext cx="3714750" cy="685800"/>
            </a:xfrm>
            <a:prstGeom prst="rect">
              <a:avLst/>
            </a:prstGeom>
          </p:spPr>
        </p:pic>
      </p:grpSp>
      <p:grpSp>
        <p:nvGrpSpPr>
          <p:cNvPr id="13" name="组合 12"/>
          <p:cNvGrpSpPr/>
          <p:nvPr/>
        </p:nvGrpSpPr>
        <p:grpSpPr>
          <a:xfrm>
            <a:off x="840068" y="4330210"/>
            <a:ext cx="5050691" cy="781050"/>
            <a:chOff x="840068" y="4330210"/>
            <a:chExt cx="5050691" cy="781050"/>
          </a:xfrm>
        </p:grpSpPr>
        <p:pic>
          <p:nvPicPr>
            <p:cNvPr id="23" name="图片 22" descr="QQ截图20171226093424.png"/>
            <p:cNvPicPr>
              <a:picLocks noChangeAspect="1"/>
            </p:cNvPicPr>
            <p:nvPr/>
          </p:nvPicPr>
          <p:blipFill>
            <a:blip r:embed="rId5" cstate="print"/>
            <a:stretch>
              <a:fillRect/>
            </a:stretch>
          </p:blipFill>
          <p:spPr>
            <a:xfrm>
              <a:off x="840068" y="4330210"/>
              <a:ext cx="990600" cy="781050"/>
            </a:xfrm>
            <a:prstGeom prst="rect">
              <a:avLst/>
            </a:prstGeom>
          </p:spPr>
        </p:pic>
        <p:pic>
          <p:nvPicPr>
            <p:cNvPr id="27" name="图片 26" descr="QQ截图20171226093759.png"/>
            <p:cNvPicPr>
              <a:picLocks noChangeAspect="1"/>
            </p:cNvPicPr>
            <p:nvPr/>
          </p:nvPicPr>
          <p:blipFill>
            <a:blip r:embed="rId6" cstate="print"/>
            <a:stretch>
              <a:fillRect/>
            </a:stretch>
          </p:blipFill>
          <p:spPr>
            <a:xfrm>
              <a:off x="1975984" y="4444510"/>
              <a:ext cx="3914775" cy="552450"/>
            </a:xfrm>
            <a:prstGeom prst="rect">
              <a:avLst/>
            </a:prstGeom>
          </p:spPr>
        </p:pic>
      </p:grpSp>
      <p:grpSp>
        <p:nvGrpSpPr>
          <p:cNvPr id="11" name="组合 10"/>
          <p:cNvGrpSpPr/>
          <p:nvPr/>
        </p:nvGrpSpPr>
        <p:grpSpPr>
          <a:xfrm>
            <a:off x="760238" y="1779804"/>
            <a:ext cx="4871298" cy="771525"/>
            <a:chOff x="760238" y="1779804"/>
            <a:chExt cx="4871298" cy="771525"/>
          </a:xfrm>
        </p:grpSpPr>
        <p:pic>
          <p:nvPicPr>
            <p:cNvPr id="22" name="图片 21" descr="QQ截图20171226093411.png"/>
            <p:cNvPicPr>
              <a:picLocks noChangeAspect="1"/>
            </p:cNvPicPr>
            <p:nvPr/>
          </p:nvPicPr>
          <p:blipFill>
            <a:blip r:embed="rId7" cstate="print"/>
            <a:stretch>
              <a:fillRect/>
            </a:stretch>
          </p:blipFill>
          <p:spPr>
            <a:xfrm>
              <a:off x="760238" y="1779804"/>
              <a:ext cx="981476" cy="771525"/>
            </a:xfrm>
            <a:prstGeom prst="rect">
              <a:avLst/>
            </a:prstGeom>
          </p:spPr>
        </p:pic>
        <p:pic>
          <p:nvPicPr>
            <p:cNvPr id="28" name="图片 27" descr="QQ截图20171226093832.png"/>
            <p:cNvPicPr>
              <a:picLocks noChangeAspect="1"/>
            </p:cNvPicPr>
            <p:nvPr/>
          </p:nvPicPr>
          <p:blipFill>
            <a:blip r:embed="rId8" cstate="print"/>
            <a:srcRect r="49601"/>
            <a:stretch>
              <a:fillRect/>
            </a:stretch>
          </p:blipFill>
          <p:spPr>
            <a:xfrm>
              <a:off x="1959164" y="1779804"/>
              <a:ext cx="3672372" cy="685800"/>
            </a:xfrm>
            <a:prstGeom prst="rect">
              <a:avLst/>
            </a:prstGeom>
          </p:spPr>
        </p:pic>
      </p:grpSp>
      <p:sp>
        <p:nvSpPr>
          <p:cNvPr id="14" name="矩形 13"/>
          <p:cNvSpPr/>
          <p:nvPr/>
        </p:nvSpPr>
        <p:spPr>
          <a:xfrm>
            <a:off x="6212006" y="3258849"/>
            <a:ext cx="5283434" cy="461665"/>
          </a:xfrm>
          <a:prstGeom prst="rect">
            <a:avLst/>
          </a:prstGeom>
        </p:spPr>
        <p:txBody>
          <a:bodyPr wrap="none">
            <a:spAutoFit/>
          </a:bodyPr>
          <a:lstStyle/>
          <a:p>
            <a:r>
              <a:rPr lang="en-US" altLang="zh-CN" sz="2400" b="1" dirty="0" smtClean="0">
                <a:solidFill>
                  <a:srgbClr val="005898"/>
                </a:solidFill>
                <a:latin typeface="微软雅黑" pitchFamily="34" charset="-122"/>
                <a:ea typeface="微软雅黑" pitchFamily="34" charset="-122"/>
                <a:hlinkClick r:id="rId9"/>
              </a:rPr>
              <a:t>http://www.nstrs.cn/index2.aspx</a:t>
            </a:r>
            <a:endParaRPr lang="zh-CN" altLang="en-US" sz="2400" b="1" dirty="0">
              <a:solidFill>
                <a:srgbClr val="005898"/>
              </a:solidFill>
              <a:latin typeface="微软雅黑" pitchFamily="34" charset="-122"/>
              <a:ea typeface="微软雅黑" pitchFamily="34" charset="-122"/>
            </a:endParaRPr>
          </a:p>
        </p:txBody>
      </p:sp>
      <p:sp>
        <p:nvSpPr>
          <p:cNvPr id="15" name="矩形 14"/>
          <p:cNvSpPr/>
          <p:nvPr/>
        </p:nvSpPr>
        <p:spPr>
          <a:xfrm>
            <a:off x="6212006" y="4507077"/>
            <a:ext cx="4607352" cy="461665"/>
          </a:xfrm>
          <a:prstGeom prst="rect">
            <a:avLst/>
          </a:prstGeom>
        </p:spPr>
        <p:txBody>
          <a:bodyPr wrap="none">
            <a:spAutoFit/>
          </a:bodyPr>
          <a:lstStyle/>
          <a:p>
            <a:r>
              <a:rPr lang="en-US" altLang="zh-CN" sz="2400" b="1" dirty="0" smtClean="0">
                <a:solidFill>
                  <a:srgbClr val="005898"/>
                </a:solidFill>
                <a:latin typeface="微软雅黑" pitchFamily="34" charset="-122"/>
                <a:ea typeface="微软雅黑" pitchFamily="34" charset="-122"/>
                <a:hlinkClick r:id="rId10"/>
              </a:rPr>
              <a:t>http://115.28.186.102/snlm/</a:t>
            </a:r>
            <a:endParaRPr lang="zh-CN" altLang="en-US" sz="2400" b="1" dirty="0">
              <a:solidFill>
                <a:srgbClr val="005898"/>
              </a:solidFill>
              <a:latin typeface="微软雅黑" pitchFamily="34" charset="-122"/>
              <a:ea typeface="微软雅黑" pitchFamily="34" charset="-122"/>
            </a:endParaRPr>
          </a:p>
        </p:txBody>
      </p:sp>
      <p:sp>
        <p:nvSpPr>
          <p:cNvPr id="16" name="矩形 15"/>
          <p:cNvSpPr/>
          <p:nvPr/>
        </p:nvSpPr>
        <p:spPr>
          <a:xfrm>
            <a:off x="6212006" y="1821937"/>
            <a:ext cx="3903504" cy="461665"/>
          </a:xfrm>
          <a:prstGeom prst="rect">
            <a:avLst/>
          </a:prstGeom>
        </p:spPr>
        <p:txBody>
          <a:bodyPr wrap="none">
            <a:spAutoFit/>
          </a:bodyPr>
          <a:lstStyle/>
          <a:p>
            <a:r>
              <a:rPr lang="en-US" altLang="zh-CN" sz="2400" b="1" dirty="0" smtClean="0">
                <a:solidFill>
                  <a:srgbClr val="005898"/>
                </a:solidFill>
                <a:latin typeface="微软雅黑" pitchFamily="34" charset="-122"/>
                <a:ea typeface="微软雅黑" pitchFamily="34" charset="-122"/>
                <a:hlinkClick r:id="rId11"/>
              </a:rPr>
              <a:t>http://www.nstl.gov.cn/</a:t>
            </a:r>
            <a:endParaRPr lang="zh-CN" altLang="en-US" sz="2400" b="1" dirty="0">
              <a:solidFill>
                <a:srgbClr val="005898"/>
              </a:solidFill>
              <a:latin typeface="微软雅黑" pitchFamily="34" charset="-122"/>
              <a:ea typeface="微软雅黑"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8195" name="文本框 4"/>
          <p:cNvSpPr txBox="1">
            <a:spLocks noChangeArrowheads="1"/>
          </p:cNvSpPr>
          <p:nvPr/>
        </p:nvSpPr>
        <p:spPr bwMode="auto">
          <a:xfrm>
            <a:off x="685800" y="282575"/>
            <a:ext cx="2657475" cy="400050"/>
          </a:xfrm>
          <a:prstGeom prst="rect">
            <a:avLst/>
          </a:prstGeom>
          <a:noFill/>
          <a:ln w="9525">
            <a:noFill/>
            <a:miter lim="800000"/>
            <a:headEnd/>
            <a:tailEnd/>
          </a:ln>
        </p:spPr>
        <p:txBody>
          <a:bodyPr>
            <a:spAutoFit/>
          </a:bodyPr>
          <a:lstStyle/>
          <a:p>
            <a:pPr eaLnBrk="1" hangingPunct="1"/>
            <a:r>
              <a:rPr lang="zh-CN" altLang="en-US" sz="2000" b="1" dirty="0" smtClean="0">
                <a:solidFill>
                  <a:prstClr val="black"/>
                </a:solidFill>
                <a:latin typeface="微软雅黑" pitchFamily="34" charset="-122"/>
                <a:ea typeface="微软雅黑" pitchFamily="34" charset="-122"/>
              </a:rPr>
              <a:t>获取授权免费资源</a:t>
            </a:r>
            <a:endParaRPr lang="zh-CN" altLang="en-US" sz="2000" b="1" dirty="0">
              <a:solidFill>
                <a:prstClr val="black"/>
              </a:solidFill>
              <a:latin typeface="微软雅黑" pitchFamily="34" charset="-122"/>
              <a:ea typeface="微软雅黑" pitchFamily="34" charset="-122"/>
            </a:endParaRPr>
          </a:p>
        </p:txBody>
      </p:sp>
      <p:pic>
        <p:nvPicPr>
          <p:cNvPr id="17" name="图片 16" descr="QQ截图20171227145956.png"/>
          <p:cNvPicPr>
            <a:picLocks noChangeAspect="1"/>
          </p:cNvPicPr>
          <p:nvPr/>
        </p:nvPicPr>
        <p:blipFill>
          <a:blip r:embed="rId3" cstate="print"/>
          <a:stretch>
            <a:fillRect/>
          </a:stretch>
        </p:blipFill>
        <p:spPr>
          <a:xfrm>
            <a:off x="0" y="754742"/>
            <a:ext cx="8461828" cy="6103258"/>
          </a:xfrm>
          <a:prstGeom prst="rect">
            <a:avLst/>
          </a:prstGeom>
        </p:spPr>
      </p:pic>
      <p:pic>
        <p:nvPicPr>
          <p:cNvPr id="2049" name="Picture 1" descr="C:\Users\Administrator\Documents\Tencent Files\38716811\Image\C2C\3D446E0579EDBF84CAA7DC04EE8913AB.jpg"/>
          <p:cNvPicPr>
            <a:picLocks noChangeAspect="1" noChangeArrowheads="1"/>
          </p:cNvPicPr>
          <p:nvPr/>
        </p:nvPicPr>
        <p:blipFill>
          <a:blip r:embed="rId4" cstate="print"/>
          <a:srcRect/>
          <a:stretch>
            <a:fillRect/>
          </a:stretch>
        </p:blipFill>
        <p:spPr bwMode="auto">
          <a:xfrm>
            <a:off x="8548914" y="740229"/>
            <a:ext cx="3590333" cy="611777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171" name="文本框 4"/>
          <p:cNvSpPr txBox="1">
            <a:spLocks noChangeArrowheads="1"/>
          </p:cNvSpPr>
          <p:nvPr/>
        </p:nvSpPr>
        <p:spPr bwMode="auto">
          <a:xfrm>
            <a:off x="685800" y="282575"/>
            <a:ext cx="2657475" cy="400050"/>
          </a:xfrm>
          <a:prstGeom prst="rect">
            <a:avLst/>
          </a:prstGeom>
          <a:noFill/>
          <a:ln w="9525">
            <a:noFill/>
            <a:miter lim="800000"/>
            <a:headEnd/>
            <a:tailEnd/>
          </a:ln>
        </p:spPr>
        <p:txBody>
          <a:bodyPr>
            <a:spAutoFit/>
          </a:bodyPr>
          <a:lstStyle/>
          <a:p>
            <a:pPr eaLnBrk="1" hangingPunct="1"/>
            <a:r>
              <a:rPr lang="zh-CN" altLang="en-US" sz="2000" b="1" dirty="0">
                <a:latin typeface="微软雅黑" pitchFamily="34" charset="-122"/>
                <a:ea typeface="微软雅黑" pitchFamily="34" charset="-122"/>
              </a:rPr>
              <a:t>单击此处添加标题</a:t>
            </a:r>
          </a:p>
        </p:txBody>
      </p:sp>
      <p:sp>
        <p:nvSpPr>
          <p:cNvPr id="36" name="Line 12"/>
          <p:cNvSpPr>
            <a:spLocks noChangeShapeType="1"/>
          </p:cNvSpPr>
          <p:nvPr/>
        </p:nvSpPr>
        <p:spPr bwMode="auto">
          <a:xfrm flipV="1">
            <a:off x="9404350" y="1651000"/>
            <a:ext cx="0" cy="4292600"/>
          </a:xfrm>
          <a:prstGeom prst="line">
            <a:avLst/>
          </a:prstGeom>
          <a:noFill/>
          <a:ln w="25400" cap="flat" cmpd="sng">
            <a:solidFill>
              <a:srgbClr val="969696"/>
            </a:solidFill>
            <a:prstDash val="solid"/>
            <a:round/>
            <a:headEnd/>
            <a:tailEnd/>
          </a:ln>
          <a:effectLst/>
          <a:extLst/>
        </p:spPr>
        <p:txBody>
          <a:bodyPr lIns="0" tIns="0" rIns="0" bIns="0" anchor="ctr"/>
          <a:lstStyle/>
          <a:p>
            <a:pPr defTabSz="228600" eaLnBrk="1">
              <a:defRPr/>
            </a:pPr>
            <a:endParaRPr lang="en-US" sz="600">
              <a:solidFill>
                <a:srgbClr val="000000"/>
              </a:solidFill>
              <a:latin typeface="Arial" panose="020B0604020202020204" pitchFamily="34" charset="0"/>
              <a:ea typeface="微软雅黑" panose="020B0503020204020204" pitchFamily="34" charset="-122"/>
              <a:cs typeface="+mn-ea"/>
              <a:sym typeface="Arial" panose="020B0604020202020204" pitchFamily="34" charset="0"/>
            </a:endParaRPr>
          </a:p>
        </p:txBody>
      </p:sp>
      <p:pic>
        <p:nvPicPr>
          <p:cNvPr id="26" name="图片 25" descr="QQ截图20171225150035.png"/>
          <p:cNvPicPr>
            <a:picLocks noChangeAspect="1"/>
          </p:cNvPicPr>
          <p:nvPr/>
        </p:nvPicPr>
        <p:blipFill>
          <a:blip r:embed="rId3" cstate="print"/>
          <a:stretch>
            <a:fillRect/>
          </a:stretch>
        </p:blipFill>
        <p:spPr>
          <a:xfrm>
            <a:off x="2" y="0"/>
            <a:ext cx="12191998" cy="6858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矩形 3"/>
          <p:cNvSpPr/>
          <p:nvPr/>
        </p:nvSpPr>
        <p:spPr>
          <a:xfrm>
            <a:off x="357188" y="355600"/>
            <a:ext cx="254000" cy="254000"/>
          </a:xfrm>
          <a:prstGeom prst="rect">
            <a:avLst/>
          </a:prstGeom>
          <a:solidFill>
            <a:srgbClr val="005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20483" name="文本框 4"/>
          <p:cNvSpPr txBox="1">
            <a:spLocks noChangeArrowheads="1"/>
          </p:cNvSpPr>
          <p:nvPr/>
        </p:nvSpPr>
        <p:spPr bwMode="auto">
          <a:xfrm>
            <a:off x="685800" y="282575"/>
            <a:ext cx="2657475" cy="400050"/>
          </a:xfrm>
          <a:prstGeom prst="rect">
            <a:avLst/>
          </a:prstGeom>
          <a:noFill/>
          <a:ln w="9525">
            <a:noFill/>
            <a:miter lim="800000"/>
            <a:headEnd/>
            <a:tailEnd/>
          </a:ln>
        </p:spPr>
        <p:txBody>
          <a:bodyPr>
            <a:spAutoFit/>
          </a:bodyPr>
          <a:lstStyle/>
          <a:p>
            <a:pPr eaLnBrk="1" hangingPunct="1"/>
            <a:r>
              <a:rPr lang="zh-CN" altLang="en-US" sz="2000" b="1" dirty="0" smtClean="0">
                <a:solidFill>
                  <a:prstClr val="black"/>
                </a:solidFill>
                <a:latin typeface="微软雅黑" pitchFamily="34" charset="-122"/>
                <a:ea typeface="微软雅黑" pitchFamily="34" charset="-122"/>
              </a:rPr>
              <a:t>获取授权免费资源</a:t>
            </a:r>
            <a:endParaRPr lang="zh-CN" altLang="en-US" sz="2000" b="1" dirty="0">
              <a:solidFill>
                <a:prstClr val="black"/>
              </a:solidFill>
              <a:latin typeface="微软雅黑" pitchFamily="34" charset="-122"/>
              <a:ea typeface="微软雅黑" pitchFamily="34" charset="-122"/>
            </a:endParaRPr>
          </a:p>
        </p:txBody>
      </p:sp>
      <p:sp>
        <p:nvSpPr>
          <p:cNvPr id="20494" name="矩形 15"/>
          <p:cNvSpPr>
            <a:spLocks noChangeArrowheads="1"/>
          </p:cNvSpPr>
          <p:nvPr/>
        </p:nvSpPr>
        <p:spPr bwMode="auto">
          <a:xfrm>
            <a:off x="6554788" y="2295525"/>
            <a:ext cx="4918075" cy="495136"/>
          </a:xfrm>
          <a:prstGeom prst="rect">
            <a:avLst/>
          </a:prstGeom>
          <a:noFill/>
          <a:ln w="9525">
            <a:noFill/>
            <a:miter lim="800000"/>
            <a:headEnd/>
            <a:tailEnd/>
          </a:ln>
        </p:spPr>
        <p:txBody>
          <a:bodyPr lIns="0" tIns="0" rIns="0" bIns="0">
            <a:spAutoFit/>
          </a:bodyPr>
          <a:lstStyle/>
          <a:p>
            <a:pPr defTabSz="1216025" eaLnBrk="1" hangingPunct="1">
              <a:lnSpc>
                <a:spcPct val="120000"/>
              </a:lnSpc>
              <a:spcBef>
                <a:spcPct val="20000"/>
              </a:spcBef>
            </a:pPr>
            <a:r>
              <a:rPr lang="zh-CN" altLang="en-US" sz="1400" dirty="0">
                <a:solidFill>
                  <a:prstClr val="white"/>
                </a:solidFill>
                <a:latin typeface="微软雅黑" pitchFamily="34" charset="-122"/>
                <a:ea typeface="微软雅黑" pitchFamily="34" charset="-122"/>
                <a:sym typeface="Arial" pitchFamily="34" charset="0"/>
              </a:rPr>
              <a:t>单击此处编辑您要的内容，建议您在展示时采用微软雅黑字体，本模版所有图形</a:t>
            </a:r>
            <a:r>
              <a:rPr lang="zh-CN" altLang="en-US" sz="1400" dirty="0" smtClean="0">
                <a:solidFill>
                  <a:prstClr val="white"/>
                </a:solidFill>
                <a:latin typeface="微软雅黑" pitchFamily="34" charset="-122"/>
                <a:ea typeface="微软雅黑" pitchFamily="34" charset="-122"/>
                <a:sym typeface="Arial" pitchFamily="34" charset="0"/>
              </a:rPr>
              <a:t>线及其</a:t>
            </a:r>
            <a:r>
              <a:rPr lang="zh-CN" altLang="en-US" sz="1400" dirty="0">
                <a:solidFill>
                  <a:prstClr val="white"/>
                </a:solidFill>
                <a:latin typeface="微软雅黑" pitchFamily="34" charset="-122"/>
                <a:ea typeface="微软雅黑" pitchFamily="34" charset="-122"/>
                <a:sym typeface="Arial" pitchFamily="34" charset="0"/>
              </a:rPr>
              <a:t>相应素材均可自由编辑、改色、替换。</a:t>
            </a:r>
            <a:endParaRPr lang="en-US" altLang="zh-CN" sz="1400" dirty="0">
              <a:solidFill>
                <a:prstClr val="white"/>
              </a:solidFill>
              <a:latin typeface="微软雅黑" pitchFamily="34" charset="-122"/>
              <a:ea typeface="微软雅黑" pitchFamily="34" charset="-122"/>
              <a:sym typeface="Arial" pitchFamily="34" charset="0"/>
            </a:endParaRPr>
          </a:p>
        </p:txBody>
      </p:sp>
      <p:sp>
        <p:nvSpPr>
          <p:cNvPr id="20496" name="TextBox 13"/>
          <p:cNvSpPr txBox="1">
            <a:spLocks noChangeArrowheads="1"/>
          </p:cNvSpPr>
          <p:nvPr/>
        </p:nvSpPr>
        <p:spPr bwMode="auto">
          <a:xfrm>
            <a:off x="10026650" y="3176588"/>
            <a:ext cx="1508125" cy="554037"/>
          </a:xfrm>
          <a:prstGeom prst="rect">
            <a:avLst/>
          </a:prstGeom>
          <a:noFill/>
          <a:ln w="9525">
            <a:noFill/>
            <a:miter lim="800000"/>
            <a:headEnd/>
            <a:tailEnd/>
          </a:ln>
        </p:spPr>
        <p:txBody>
          <a:bodyPr lIns="0" tIns="0" rIns="0" bIns="0">
            <a:spAutoFit/>
          </a:bodyPr>
          <a:lstStyle/>
          <a:p>
            <a:pPr algn="ctr" defTabSz="1216025" eaLnBrk="1" hangingPunct="1">
              <a:spcBef>
                <a:spcPct val="20000"/>
              </a:spcBef>
            </a:pPr>
            <a:r>
              <a:rPr lang="zh-CN" altLang="en-US" sz="1200">
                <a:solidFill>
                  <a:prstClr val="white"/>
                </a:solidFill>
                <a:latin typeface="Arial" pitchFamily="34" charset="0"/>
                <a:ea typeface="微软雅黑" pitchFamily="34" charset="-122"/>
                <a:sym typeface="Arial" pitchFamily="34" charset="0"/>
              </a:rPr>
              <a:t>单击此处可编辑内容，根据您的需要自由拉伸文本框大小</a:t>
            </a:r>
            <a:endParaRPr lang="en-US" altLang="zh-CN" sz="1200">
              <a:solidFill>
                <a:prstClr val="white"/>
              </a:solidFill>
              <a:latin typeface="Arial" pitchFamily="34" charset="0"/>
              <a:ea typeface="微软雅黑" pitchFamily="34" charset="-122"/>
              <a:sym typeface="Arial" pitchFamily="34" charset="0"/>
            </a:endParaRPr>
          </a:p>
        </p:txBody>
      </p:sp>
      <p:sp>
        <p:nvSpPr>
          <p:cNvPr id="20498" name="TextBox 13"/>
          <p:cNvSpPr txBox="1">
            <a:spLocks noChangeArrowheads="1"/>
          </p:cNvSpPr>
          <p:nvPr/>
        </p:nvSpPr>
        <p:spPr bwMode="auto">
          <a:xfrm>
            <a:off x="10026650" y="4359275"/>
            <a:ext cx="1508125" cy="554038"/>
          </a:xfrm>
          <a:prstGeom prst="rect">
            <a:avLst/>
          </a:prstGeom>
          <a:noFill/>
          <a:ln w="9525">
            <a:noFill/>
            <a:miter lim="800000"/>
            <a:headEnd/>
            <a:tailEnd/>
          </a:ln>
        </p:spPr>
        <p:txBody>
          <a:bodyPr lIns="0" tIns="0" rIns="0" bIns="0">
            <a:spAutoFit/>
          </a:bodyPr>
          <a:lstStyle/>
          <a:p>
            <a:pPr algn="ctr" defTabSz="1216025" eaLnBrk="1" hangingPunct="1">
              <a:spcBef>
                <a:spcPct val="20000"/>
              </a:spcBef>
            </a:pPr>
            <a:r>
              <a:rPr lang="zh-CN" altLang="en-US" sz="1200">
                <a:solidFill>
                  <a:prstClr val="white"/>
                </a:solidFill>
                <a:latin typeface="Arial" pitchFamily="34" charset="0"/>
                <a:ea typeface="微软雅黑" pitchFamily="34" charset="-122"/>
                <a:sym typeface="Arial" pitchFamily="34" charset="0"/>
              </a:rPr>
              <a:t>单击此处可编辑内容，根据您的需要自由拉伸文本框大小</a:t>
            </a:r>
            <a:endParaRPr lang="en-US" altLang="zh-CN" sz="1200">
              <a:solidFill>
                <a:prstClr val="white"/>
              </a:solidFill>
              <a:latin typeface="Arial" pitchFamily="34" charset="0"/>
              <a:ea typeface="微软雅黑" pitchFamily="34" charset="-122"/>
              <a:sym typeface="Arial" pitchFamily="34" charset="0"/>
            </a:endParaRPr>
          </a:p>
        </p:txBody>
      </p:sp>
      <p:graphicFrame>
        <p:nvGraphicFramePr>
          <p:cNvPr id="21" name="表格 20"/>
          <p:cNvGraphicFramePr>
            <a:graphicFrameLocks noGrp="1"/>
          </p:cNvGraphicFramePr>
          <p:nvPr/>
        </p:nvGraphicFramePr>
        <p:xfrm>
          <a:off x="435429" y="957505"/>
          <a:ext cx="11350171" cy="5675040"/>
        </p:xfrm>
        <a:graphic>
          <a:graphicData uri="http://schemas.openxmlformats.org/drawingml/2006/table">
            <a:tbl>
              <a:tblPr firstRow="1" bandRow="1">
                <a:tableStyleId>{3C2FFA5D-87B4-456A-9821-1D502468CF0F}</a:tableStyleId>
              </a:tblPr>
              <a:tblGrid>
                <a:gridCol w="1233637"/>
                <a:gridCol w="4474931"/>
                <a:gridCol w="5641603"/>
              </a:tblGrid>
              <a:tr h="424102">
                <a:tc gridSpan="3">
                  <a:txBody>
                    <a:bodyPr/>
                    <a:lstStyle/>
                    <a:p>
                      <a:pPr algn="ctr"/>
                      <a:r>
                        <a:rPr lang="en-US" altLang="zh-CN" sz="2400" dirty="0" smtClean="0">
                          <a:latin typeface="+mn-lt"/>
                          <a:ea typeface="+mn-ea"/>
                        </a:rPr>
                        <a:t>NSTL</a:t>
                      </a:r>
                      <a:r>
                        <a:rPr lang="zh-CN" altLang="en-US" sz="2400" dirty="0" smtClean="0">
                          <a:latin typeface="+mn-lt"/>
                          <a:ea typeface="+mn-ea"/>
                        </a:rPr>
                        <a:t>部分现刊数据库列表</a:t>
                      </a:r>
                      <a:endParaRPr lang="zh-CN" altLang="en-US" sz="2400" dirty="0">
                        <a:latin typeface="微软雅黑" pitchFamily="34" charset="-122"/>
                        <a:ea typeface="微软雅黑" pitchFamily="34" charset="-122"/>
                      </a:endParaRPr>
                    </a:p>
                  </a:txBody>
                  <a:tcPr/>
                </a:tc>
                <a:tc hMerge="1">
                  <a:txBody>
                    <a:bodyPr/>
                    <a:lstStyle/>
                    <a:p>
                      <a:endParaRPr lang="zh-CN" altLang="en-US" dirty="0"/>
                    </a:p>
                  </a:txBody>
                  <a:tcPr/>
                </a:tc>
                <a:tc hMerge="1">
                  <a:txBody>
                    <a:bodyPr/>
                    <a:lstStyle/>
                    <a:p>
                      <a:endParaRPr lang="zh-CN" altLang="en-US" dirty="0"/>
                    </a:p>
                  </a:txBody>
                  <a:tcPr/>
                </a:tc>
              </a:tr>
              <a:tr h="339282">
                <a:tc>
                  <a:txBody>
                    <a:bodyPr/>
                    <a:lstStyle/>
                    <a:p>
                      <a:r>
                        <a:rPr lang="zh-CN" altLang="en-US" sz="1800" b="1" dirty="0" smtClean="0">
                          <a:latin typeface="微软雅黑" pitchFamily="34" charset="-122"/>
                          <a:ea typeface="微软雅黑" pitchFamily="34" charset="-122"/>
                        </a:rPr>
                        <a:t>序号</a:t>
                      </a:r>
                      <a:endParaRPr lang="zh-CN" altLang="en-US" sz="1800" b="1" dirty="0">
                        <a:latin typeface="微软雅黑" pitchFamily="34" charset="-122"/>
                        <a:ea typeface="微软雅黑" pitchFamily="34" charset="-122"/>
                      </a:endParaRPr>
                    </a:p>
                  </a:txBody>
                  <a:tcPr/>
                </a:tc>
                <a:tc>
                  <a:txBody>
                    <a:bodyPr/>
                    <a:lstStyle/>
                    <a:p>
                      <a:r>
                        <a:rPr lang="zh-CN" altLang="en-US" sz="1800" b="1" dirty="0" smtClean="0">
                          <a:latin typeface="微软雅黑" pitchFamily="34" charset="-122"/>
                          <a:ea typeface="微软雅黑" pitchFamily="34" charset="-122"/>
                        </a:rPr>
                        <a:t>数据库</a:t>
                      </a:r>
                      <a:endParaRPr lang="zh-CN" altLang="en-US" sz="1800" b="1" dirty="0">
                        <a:latin typeface="微软雅黑" pitchFamily="34" charset="-122"/>
                        <a:ea typeface="微软雅黑" pitchFamily="34" charset="-122"/>
                      </a:endParaRPr>
                    </a:p>
                  </a:txBody>
                  <a:tcPr/>
                </a:tc>
                <a:tc>
                  <a:txBody>
                    <a:bodyPr/>
                    <a:lstStyle/>
                    <a:p>
                      <a:r>
                        <a:rPr lang="en-US" altLang="zh-CN" sz="1800" b="1" dirty="0" smtClean="0">
                          <a:latin typeface="微软雅黑" pitchFamily="34" charset="-122"/>
                          <a:ea typeface="微软雅黑" pitchFamily="34" charset="-122"/>
                        </a:rPr>
                        <a:t>URL</a:t>
                      </a:r>
                      <a:r>
                        <a:rPr lang="zh-CN" altLang="en-US" sz="1800" b="1" dirty="0" smtClean="0">
                          <a:latin typeface="微软雅黑" pitchFamily="34" charset="-122"/>
                          <a:ea typeface="微软雅黑" pitchFamily="34" charset="-122"/>
                        </a:rPr>
                        <a:t>地址</a:t>
                      </a:r>
                      <a:endParaRPr lang="zh-CN" altLang="en-US" sz="1800" b="1" dirty="0">
                        <a:latin typeface="微软雅黑" pitchFamily="34" charset="-122"/>
                        <a:ea typeface="微软雅黑" pitchFamily="34" charset="-122"/>
                      </a:endParaRPr>
                    </a:p>
                  </a:txBody>
                  <a:tcPr/>
                </a:tc>
              </a:tr>
              <a:tr h="468000">
                <a:tc>
                  <a:txBody>
                    <a:bodyPr/>
                    <a:lstStyle/>
                    <a:p>
                      <a:r>
                        <a:rPr lang="en-US" altLang="zh-CN" dirty="0" smtClean="0"/>
                        <a:t>1</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美国营养学会期刊</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American Society for Nutrition Journal</a:t>
                      </a:r>
                      <a:endParaRPr lang="zh-CN" altLang="en-US" dirty="0" smtClean="0"/>
                    </a:p>
                  </a:txBody>
                  <a:tcPr/>
                </a:tc>
              </a:tr>
              <a:tr h="468000">
                <a:tc>
                  <a:txBody>
                    <a:bodyPr/>
                    <a:lstStyle/>
                    <a:p>
                      <a:r>
                        <a:rPr lang="en-US" altLang="zh-CN" dirty="0" smtClean="0"/>
                        <a:t>2</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dk1"/>
                          </a:solidFill>
                          <a:latin typeface="+mn-lt"/>
                          <a:ea typeface="+mn-ea"/>
                          <a:cs typeface="+mn-cs"/>
                        </a:rPr>
                        <a:t>美国热带医学和卫生学会期刊</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American Society of Tropical Medicine and Hygiene Journals</a:t>
                      </a:r>
                      <a:endParaRPr lang="zh-CN" altLang="en-US" dirty="0"/>
                    </a:p>
                  </a:txBody>
                  <a:tcPr/>
                </a:tc>
              </a:tr>
              <a:tr h="468000">
                <a:tc>
                  <a:txBody>
                    <a:bodyPr/>
                    <a:lstStyle/>
                    <a:p>
                      <a:r>
                        <a:rPr lang="en-US" altLang="zh-CN" dirty="0" smtClean="0"/>
                        <a:t>3</a:t>
                      </a:r>
                      <a:endParaRPr lang="zh-CN" altLang="en-US" dirty="0"/>
                    </a:p>
                  </a:txBody>
                  <a:tcPr/>
                </a:tc>
                <a:tc>
                  <a:txBody>
                    <a:bodyPr/>
                    <a:lstStyle/>
                    <a:p>
                      <a:pPr algn="l"/>
                      <a:r>
                        <a:rPr lang="zh-CN" altLang="en-US" dirty="0" smtClean="0">
                          <a:solidFill>
                            <a:srgbClr val="000000"/>
                          </a:solidFill>
                          <a:latin typeface="宋体"/>
                        </a:rPr>
                        <a:t>美国植物学会期刊</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800" kern="1200" dirty="0" smtClean="0">
                          <a:solidFill>
                            <a:schemeClr val="dk1"/>
                          </a:solidFill>
                          <a:latin typeface="+mn-lt"/>
                          <a:ea typeface="+mn-ea"/>
                          <a:cs typeface="+mn-cs"/>
                        </a:rPr>
                        <a:t>Botanical Society of America Journal</a:t>
                      </a:r>
                      <a:endParaRPr lang="zh-CN" altLang="en-US" sz="1800" kern="1200" dirty="0">
                        <a:solidFill>
                          <a:schemeClr val="dk1"/>
                        </a:solidFill>
                        <a:latin typeface="+mn-lt"/>
                        <a:ea typeface="+mn-ea"/>
                        <a:cs typeface="+mn-cs"/>
                      </a:endParaRPr>
                    </a:p>
                  </a:txBody>
                  <a:tcPr/>
                </a:tc>
              </a:tr>
              <a:tr h="468000">
                <a:tc>
                  <a:txBody>
                    <a:bodyPr/>
                    <a:lstStyle/>
                    <a:p>
                      <a:r>
                        <a:rPr lang="en-US" altLang="zh-CN" dirty="0" smtClean="0"/>
                        <a:t>4</a:t>
                      </a:r>
                      <a:endParaRPr lang="zh-CN" altLang="en-US" dirty="0"/>
                    </a:p>
                  </a:txBody>
                  <a:tcPr/>
                </a:tc>
                <a:tc>
                  <a:txBody>
                    <a:bodyPr/>
                    <a:lstStyle/>
                    <a:p>
                      <a:pPr algn="l"/>
                      <a:r>
                        <a:rPr lang="zh-CN" altLang="en-US" dirty="0" smtClean="0">
                          <a:solidFill>
                            <a:srgbClr val="000000"/>
                          </a:solidFill>
                          <a:latin typeface="宋体"/>
                        </a:rPr>
                        <a:t>美国遗传学学会期刊</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Genetics Society of America Journal</a:t>
                      </a:r>
                      <a:endParaRPr lang="zh-CN" altLang="en-US" dirty="0"/>
                    </a:p>
                  </a:txBody>
                  <a:tcPr/>
                </a:tc>
              </a:tr>
              <a:tr h="468000">
                <a:tc>
                  <a:txBody>
                    <a:bodyPr/>
                    <a:lstStyle/>
                    <a:p>
                      <a:r>
                        <a:rPr lang="en-US" altLang="zh-CN" dirty="0" smtClean="0"/>
                        <a:t>5</a:t>
                      </a:r>
                      <a:endParaRPr lang="zh-CN" altLang="en-US" dirty="0"/>
                    </a:p>
                  </a:txBody>
                  <a:tcPr/>
                </a:tc>
                <a:tc>
                  <a:txBody>
                    <a:bodyPr/>
                    <a:lstStyle/>
                    <a:p>
                      <a:pPr algn="l"/>
                      <a:r>
                        <a:rPr lang="zh-CN" altLang="en-US" dirty="0" smtClean="0">
                          <a:solidFill>
                            <a:srgbClr val="000000"/>
                          </a:solidFill>
                          <a:latin typeface="宋体"/>
                        </a:rPr>
                        <a:t>世界健康基金会期刊</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Project HOPE Journal</a:t>
                      </a:r>
                      <a:endParaRPr lang="zh-CN" altLang="en-US" dirty="0"/>
                    </a:p>
                  </a:txBody>
                  <a:tcPr/>
                </a:tc>
              </a:tr>
              <a:tr h="468000">
                <a:tc>
                  <a:txBody>
                    <a:bodyPr/>
                    <a:lstStyle/>
                    <a:p>
                      <a:r>
                        <a:rPr lang="en-US" altLang="zh-CN" dirty="0" smtClean="0"/>
                        <a:t>6</a:t>
                      </a:r>
                      <a:endParaRPr lang="zh-CN" altLang="en-US" dirty="0"/>
                    </a:p>
                  </a:txBody>
                  <a:tcPr/>
                </a:tc>
                <a:tc>
                  <a:txBody>
                    <a:bodyPr/>
                    <a:lstStyle/>
                    <a:p>
                      <a:r>
                        <a:rPr lang="en-US" altLang="zh-CN" dirty="0" smtClean="0"/>
                        <a:t>TAIR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TAIR</a:t>
                      </a:r>
                      <a:endParaRPr lang="zh-CN" altLang="en-US" dirty="0"/>
                    </a:p>
                  </a:txBody>
                  <a:tcPr/>
                </a:tc>
              </a:tr>
              <a:tr h="468000">
                <a:tc>
                  <a:txBody>
                    <a:bodyPr/>
                    <a:lstStyle/>
                    <a:p>
                      <a:r>
                        <a:rPr lang="en-US" altLang="zh-CN" b="0" dirty="0" smtClean="0"/>
                        <a:t>7</a:t>
                      </a:r>
                      <a:endParaRPr lang="zh-CN" altLang="en-US" b="0" dirty="0"/>
                    </a:p>
                  </a:txBody>
                  <a:tcPr/>
                </a:tc>
                <a:tc>
                  <a:txBody>
                    <a:bodyPr/>
                    <a:lstStyle/>
                    <a:p>
                      <a:r>
                        <a:rPr lang="en-US" altLang="zh-CN" dirty="0" smtClean="0"/>
                        <a:t>IOS Press</a:t>
                      </a:r>
                      <a:r>
                        <a:rPr lang="zh-CN" altLang="en-US" dirty="0" smtClean="0"/>
                        <a:t>出版社电子期刊</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IOS Press Journals</a:t>
                      </a:r>
                      <a:endParaRPr lang="zh-CN" altLang="en-US" dirty="0"/>
                    </a:p>
                  </a:txBody>
                  <a:tcPr/>
                </a:tc>
              </a:tr>
              <a:tr h="468000">
                <a:tc>
                  <a:txBody>
                    <a:bodyPr/>
                    <a:lstStyle/>
                    <a:p>
                      <a:r>
                        <a:rPr lang="en-US" altLang="zh-CN" b="0" dirty="0" smtClean="0"/>
                        <a:t>8</a:t>
                      </a:r>
                      <a:endParaRPr lang="zh-CN" altLang="en-US" b="0" dirty="0"/>
                    </a:p>
                  </a:txBody>
                  <a:tcPr/>
                </a:tc>
                <a:tc>
                  <a:txBody>
                    <a:bodyPr/>
                    <a:lstStyle/>
                    <a:p>
                      <a:r>
                        <a:rPr lang="en-US" altLang="zh-CN" dirty="0" smtClean="0"/>
                        <a:t>Allen Press</a:t>
                      </a:r>
                      <a:r>
                        <a:rPr lang="zh-CN" altLang="en-US" dirty="0" smtClean="0"/>
                        <a:t>电子期刊</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Alliance Communications Group (ACG) Journals</a:t>
                      </a:r>
                      <a:endParaRPr lang="zh-CN" altLang="en-US" dirty="0"/>
                    </a:p>
                  </a:txBody>
                  <a:tcPr/>
                </a:tc>
              </a:tr>
              <a:tr h="468000">
                <a:tc>
                  <a:txBody>
                    <a:bodyPr/>
                    <a:lstStyle/>
                    <a:p>
                      <a:r>
                        <a:rPr lang="en-US" altLang="zh-CN" dirty="0" smtClean="0"/>
                        <a:t>9</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dk1"/>
                          </a:solidFill>
                          <a:latin typeface="+mn-lt"/>
                          <a:ea typeface="+mn-ea"/>
                          <a:cs typeface="+mn-cs"/>
                        </a:rPr>
                        <a:t>美国农业生物工程师学会电子期刊</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ASABE Journals</a:t>
                      </a:r>
                      <a:endParaRPr lang="zh-CN" altLang="en-US" dirty="0"/>
                    </a:p>
                  </a:txBody>
                  <a:tcPr/>
                </a:tc>
              </a:tr>
              <a:tr h="468000">
                <a:tc>
                  <a:txBody>
                    <a:bodyPr/>
                    <a:lstStyle/>
                    <a:p>
                      <a:r>
                        <a:rPr lang="en-US" altLang="zh-CN" dirty="0" smtClean="0"/>
                        <a:t>10</a:t>
                      </a:r>
                      <a:endParaRPr lang="zh-CN" alt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800" kern="1200" dirty="0" smtClean="0">
                          <a:solidFill>
                            <a:schemeClr val="dk1"/>
                          </a:solidFill>
                          <a:latin typeface="+mn-lt"/>
                          <a:ea typeface="+mn-ea"/>
                          <a:cs typeface="+mn-cs"/>
                        </a:rPr>
                        <a:t>美国生物科学研究所</a:t>
                      </a:r>
                      <a:endParaRPr lang="zh-CN" altLang="en-US"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American Institute of Biological Sciences Journal</a:t>
                      </a:r>
                      <a:endParaRPr lang="zh-CN" alt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0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0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0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08">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08</Template>
  <TotalTime>873</TotalTime>
  <Words>813</Words>
  <Application>Microsoft Office PowerPoint</Application>
  <PresentationFormat>自定义</PresentationFormat>
  <Paragraphs>175</Paragraphs>
  <Slides>19</Slides>
  <Notes>0</Notes>
  <HiddenSlides>0</HiddenSlides>
  <MMClips>0</MMClips>
  <ScaleCrop>false</ScaleCrop>
  <HeadingPairs>
    <vt:vector size="4" baseType="variant">
      <vt:variant>
        <vt:lpstr>主题</vt:lpstr>
      </vt:variant>
      <vt:variant>
        <vt:i4>4</vt:i4>
      </vt:variant>
      <vt:variant>
        <vt:lpstr>幻灯片标题</vt:lpstr>
      </vt:variant>
      <vt:variant>
        <vt:i4>19</vt:i4>
      </vt:variant>
    </vt:vector>
  </HeadingPairs>
  <TitlesOfParts>
    <vt:vector size="23" baseType="lpstr">
      <vt:lpstr>08</vt:lpstr>
      <vt:lpstr>1_08</vt:lpstr>
      <vt:lpstr>3_08</vt:lpstr>
      <vt:lpstr>2_08</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Windows 用户</dc:creator>
  <cp:lastModifiedBy>Windows 用户</cp:lastModifiedBy>
  <cp:revision>49</cp:revision>
  <dcterms:created xsi:type="dcterms:W3CDTF">2017-12-25T06:49:26Z</dcterms:created>
  <dcterms:modified xsi:type="dcterms:W3CDTF">2017-12-28T01:02:03Z</dcterms:modified>
</cp:coreProperties>
</file>